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4" r:id="rId4"/>
    <p:sldId id="273" r:id="rId5"/>
    <p:sldId id="265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C921D4-2CD2-4C56-9590-77A01C07E378}" type="doc">
      <dgm:prSet loTypeId="urn:microsoft.com/office/officeart/2005/8/layout/hierarchy5" loCatId="hierarchy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88B343-4425-42DE-9AAE-80474A1B52CC}">
      <dgm:prSet phldrT="[Текст]" custT="1"/>
      <dgm:spPr/>
      <dgm:t>
        <a:bodyPr/>
        <a:lstStyle/>
        <a:p>
          <a:r>
            <a:rPr lang="ru-RU" sz="1200" b="1" dirty="0" smtClean="0">
              <a:latin typeface="Arial Narrow" pitchFamily="34" charset="0"/>
            </a:rPr>
            <a:t>Социальный проект</a:t>
          </a:r>
          <a:endParaRPr lang="ru-RU" sz="1200" b="1" dirty="0">
            <a:latin typeface="Arial Narrow" pitchFamily="34" charset="0"/>
          </a:endParaRPr>
        </a:p>
      </dgm:t>
    </dgm:pt>
    <dgm:pt modelId="{BAB4040A-AD94-46D8-9572-BD9876EDC2BD}" type="parTrans" cxnId="{60E379A1-881F-4B5C-A365-47AD12104131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D86F5A30-2F35-452E-AB68-651AA203A176}" type="sibTrans" cxnId="{60E379A1-881F-4B5C-A365-47AD12104131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D0BD05BD-F3BE-47CD-831D-177D8EBE1A67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Аннотация </a:t>
          </a:r>
          <a:endParaRPr lang="ru-RU" sz="1200" b="1" dirty="0">
            <a:latin typeface="Arial Narrow" pitchFamily="34" charset="0"/>
          </a:endParaRPr>
        </a:p>
      </dgm:t>
    </dgm:pt>
    <dgm:pt modelId="{48CC2D8B-3C38-43DF-BC94-700FA6EC632B}" type="parTrans" cxnId="{287F5359-E934-4631-BFA6-FE5A0ACB6F85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D6F2B754-7DCB-4003-B086-E989ED1CB6CE}" type="sibTrans" cxnId="{287F5359-E934-4631-BFA6-FE5A0ACB6F85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91D56978-C070-4543-9355-11E66CD869E6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Описание проблемы (актуальность)</a:t>
          </a:r>
          <a:endParaRPr lang="ru-RU" sz="1200" b="1" dirty="0">
            <a:latin typeface="Arial Narrow" pitchFamily="34" charset="0"/>
          </a:endParaRPr>
        </a:p>
      </dgm:t>
    </dgm:pt>
    <dgm:pt modelId="{5F8AB546-5AD7-4E17-94C6-AA972F7ECA68}" type="parTrans" cxnId="{91220C57-7119-428B-AE48-06D5443EF6AB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F1F62E6B-9CD6-47FD-83A4-3FB9E5B28838}" type="sibTrans" cxnId="{91220C57-7119-428B-AE48-06D5443EF6AB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D65D94B7-D404-4481-813C-D4BF3E3100A5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Цель</a:t>
          </a:r>
          <a:endParaRPr lang="ru-RU" sz="1200" b="1" dirty="0">
            <a:latin typeface="Arial Narrow" pitchFamily="34" charset="0"/>
          </a:endParaRPr>
        </a:p>
      </dgm:t>
    </dgm:pt>
    <dgm:pt modelId="{39593994-0A32-4B2F-BFB2-05ACF77A30FA}" type="parTrans" cxnId="{ECC843C2-F167-4019-844C-B319036AD306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12916FB6-E902-4864-8308-A765C588E1D4}" type="sibTrans" cxnId="{ECC843C2-F167-4019-844C-B319036AD306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A0444275-3FA0-4329-8405-5C7A7793145C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Задачи</a:t>
          </a:r>
          <a:endParaRPr lang="ru-RU" sz="1200" b="1" dirty="0">
            <a:latin typeface="Arial Narrow" pitchFamily="34" charset="0"/>
          </a:endParaRPr>
        </a:p>
      </dgm:t>
    </dgm:pt>
    <dgm:pt modelId="{959B00F9-CA0C-4197-8E63-3F1308071BCB}" type="parTrans" cxnId="{E6571900-743D-41EB-84DF-A229137D01DA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C5A86F54-F5C2-46D2-86A5-0A84C9D72457}" type="sibTrans" cxnId="{E6571900-743D-41EB-84DF-A229137D01DA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54D134A6-A4E6-4CC7-8C69-AEA054C62134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Новизна проекта</a:t>
          </a:r>
          <a:endParaRPr lang="ru-RU" sz="1200" b="1" dirty="0">
            <a:latin typeface="Arial Narrow" pitchFamily="34" charset="0"/>
          </a:endParaRPr>
        </a:p>
      </dgm:t>
    </dgm:pt>
    <dgm:pt modelId="{6DD86A62-6828-4ECE-AF8B-CFAA8A7A54C8}" type="parTrans" cxnId="{D200E7FE-EC21-4A13-BCDB-004ED250DF96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EE28E34C-7521-4317-9607-2D6B2DB3AC49}" type="sibTrans" cxnId="{D200E7FE-EC21-4A13-BCDB-004ED250DF96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884E184B-E6CC-49EA-9D11-ED97BB431AEE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Ресурсы</a:t>
          </a:r>
          <a:endParaRPr lang="ru-RU" sz="1200" b="1" dirty="0">
            <a:latin typeface="Arial Narrow" pitchFamily="34" charset="0"/>
          </a:endParaRPr>
        </a:p>
      </dgm:t>
    </dgm:pt>
    <dgm:pt modelId="{3E693838-EF7A-4BDC-B865-DA2D669FDA6E}" type="parTrans" cxnId="{FF654846-C8C6-4E4F-B5A2-3A1BB93A0A66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68455A76-4C9A-4BD2-BB91-B1F857482028}" type="sibTrans" cxnId="{FF654846-C8C6-4E4F-B5A2-3A1BB93A0A66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73301489-6D9C-4564-B9AE-0CC6B7CDF1FD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Методы</a:t>
          </a:r>
          <a:endParaRPr lang="ru-RU" sz="1200" b="1" dirty="0">
            <a:latin typeface="Arial Narrow" pitchFamily="34" charset="0"/>
          </a:endParaRPr>
        </a:p>
      </dgm:t>
    </dgm:pt>
    <dgm:pt modelId="{AEF886C7-41E2-47AC-9F1C-19BB026C70B2}" type="parTrans" cxnId="{A98A1810-C538-497F-B2C8-0CEFEE2C1603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FF7D7A60-183E-4FD1-9BF7-9C83761C2715}" type="sibTrans" cxnId="{A98A1810-C538-497F-B2C8-0CEFEE2C1603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ED484BC8-AF7F-49B8-B456-D870E8322524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Действия</a:t>
          </a:r>
          <a:endParaRPr lang="ru-RU" sz="1200" b="1" dirty="0">
            <a:latin typeface="Arial Narrow" pitchFamily="34" charset="0"/>
          </a:endParaRPr>
        </a:p>
      </dgm:t>
    </dgm:pt>
    <dgm:pt modelId="{B7D8CADF-B62B-4381-94BC-A63084C3371F}" type="parTrans" cxnId="{B54F9797-3002-4FCD-893D-99D1504DD044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FBCD6236-65B6-45C6-8AA1-0E3C23F86E59}" type="sibTrans" cxnId="{B54F9797-3002-4FCD-893D-99D1504DD044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AD3FB8EB-56C4-4CF5-BE89-AD14DDEBA41D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Ожидаемые результаты</a:t>
          </a:r>
          <a:endParaRPr lang="ru-RU" sz="1200" b="1" dirty="0">
            <a:latin typeface="Arial Narrow" pitchFamily="34" charset="0"/>
          </a:endParaRPr>
        </a:p>
      </dgm:t>
    </dgm:pt>
    <dgm:pt modelId="{39CAB09B-3715-462C-AB07-C7CC02E9ABDD}" type="parTrans" cxnId="{3DB98F36-BC06-44E2-985C-95F16C1C472B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C0214DA8-3DDF-4D7F-9C02-79B0D9DB80C3}" type="sibTrans" cxnId="{3DB98F36-BC06-44E2-985C-95F16C1C472B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99E2D963-3664-4C45-96BA-9E11A594ADCE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Результативность или эффективность</a:t>
          </a:r>
          <a:endParaRPr lang="ru-RU" sz="1200" b="1" dirty="0">
            <a:latin typeface="Arial Narrow" pitchFamily="34" charset="0"/>
          </a:endParaRPr>
        </a:p>
      </dgm:t>
    </dgm:pt>
    <dgm:pt modelId="{B9928E8C-1456-42C9-890F-DDCE734E5FD0}" type="parTrans" cxnId="{47BF4396-1806-42A4-8EC2-48404D392728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A560853A-2F70-4C48-B3F3-2561475E420C}" type="sibTrans" cxnId="{47BF4396-1806-42A4-8EC2-48404D392728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2DD5089D-6DD3-4D4F-82D8-B6BFED4FA48E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Литература</a:t>
          </a:r>
          <a:endParaRPr lang="ru-RU" sz="1200" b="1" dirty="0">
            <a:latin typeface="Arial Narrow" pitchFamily="34" charset="0"/>
          </a:endParaRPr>
        </a:p>
      </dgm:t>
    </dgm:pt>
    <dgm:pt modelId="{BF874D4F-8CE6-4083-85CC-E2A68428B209}" type="parTrans" cxnId="{08F80CFA-4949-4A74-859F-1E92C34B47CA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CE2BE61D-7DFC-4DEE-95E5-AB98A844301E}" type="sibTrans" cxnId="{08F80CFA-4949-4A74-859F-1E92C34B47CA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676AF60E-D2C9-45D0-A78A-ECA28D8A0A9B}">
      <dgm:prSet phldrT="[Текст]" custT="1"/>
      <dgm:spPr/>
      <dgm:t>
        <a:bodyPr vert="horz"/>
        <a:lstStyle/>
        <a:p>
          <a:r>
            <a:rPr lang="ru-RU" sz="1200" b="1" dirty="0" smtClean="0">
              <a:latin typeface="Arial Narrow" pitchFamily="34" charset="0"/>
            </a:rPr>
            <a:t>Приложения</a:t>
          </a:r>
          <a:endParaRPr lang="ru-RU" sz="1200" b="1" dirty="0">
            <a:latin typeface="Arial Narrow" pitchFamily="34" charset="0"/>
          </a:endParaRPr>
        </a:p>
      </dgm:t>
    </dgm:pt>
    <dgm:pt modelId="{81D0FD8F-F57B-47F1-A5D3-B4D33A80CDD1}" type="parTrans" cxnId="{051BBBE1-162E-41B5-872B-B18BCF39C0D7}">
      <dgm:prSet custT="1"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61A6EB20-DB15-4E39-AF98-F8135A54E680}" type="sibTrans" cxnId="{051BBBE1-162E-41B5-872B-B18BCF39C0D7}">
      <dgm:prSet/>
      <dgm:spPr/>
      <dgm:t>
        <a:bodyPr/>
        <a:lstStyle/>
        <a:p>
          <a:endParaRPr lang="ru-RU" sz="1200" b="1">
            <a:latin typeface="Arial Narrow" pitchFamily="34" charset="0"/>
          </a:endParaRPr>
        </a:p>
      </dgm:t>
    </dgm:pt>
    <dgm:pt modelId="{D1B84D38-BCC2-499C-A761-4242CDE3969C}" type="pres">
      <dgm:prSet presAssocID="{86C921D4-2CD2-4C56-9590-77A01C07E37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452DAD-9A54-47E9-AD4B-A48243C352B4}" type="pres">
      <dgm:prSet presAssocID="{86C921D4-2CD2-4C56-9590-77A01C07E378}" presName="hierFlow" presStyleCnt="0"/>
      <dgm:spPr/>
      <dgm:t>
        <a:bodyPr/>
        <a:lstStyle/>
        <a:p>
          <a:endParaRPr lang="ru-RU"/>
        </a:p>
      </dgm:t>
    </dgm:pt>
    <dgm:pt modelId="{9BF2A5B8-D351-4E9B-9684-A1FFE41E6187}" type="pres">
      <dgm:prSet presAssocID="{86C921D4-2CD2-4C56-9590-77A01C07E378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55DCC60-68FC-4B2C-A2A3-703A0440CFB3}" type="pres">
      <dgm:prSet presAssocID="{9D88B343-4425-42DE-9AAE-80474A1B52CC}" presName="Name17" presStyleCnt="0"/>
      <dgm:spPr/>
      <dgm:t>
        <a:bodyPr/>
        <a:lstStyle/>
        <a:p>
          <a:endParaRPr lang="ru-RU"/>
        </a:p>
      </dgm:t>
    </dgm:pt>
    <dgm:pt modelId="{60BCC748-8086-4113-8013-1897D5B4E54A}" type="pres">
      <dgm:prSet presAssocID="{9D88B343-4425-42DE-9AAE-80474A1B52CC}" presName="level1Shape" presStyleLbl="node0" presStyleIdx="0" presStyleCnt="1" custScaleX="741111" custScaleY="594057" custLinFactX="-300000" custLinFactY="-100000" custLinFactNeighborX="-370314" custLinFactNeighborY="-100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5E6478-CBB6-4F03-810B-7FFD30874F2E}" type="pres">
      <dgm:prSet presAssocID="{9D88B343-4425-42DE-9AAE-80474A1B52CC}" presName="hierChild2" presStyleCnt="0"/>
      <dgm:spPr/>
      <dgm:t>
        <a:bodyPr/>
        <a:lstStyle/>
        <a:p>
          <a:endParaRPr lang="ru-RU"/>
        </a:p>
      </dgm:t>
    </dgm:pt>
    <dgm:pt modelId="{59E0BB27-07FA-4A6E-B6FF-6B0BCDCF9DA5}" type="pres">
      <dgm:prSet presAssocID="{48CC2D8B-3C38-43DF-BC94-700FA6EC632B}" presName="Name25" presStyleLbl="parChTrans1D2" presStyleIdx="0" presStyleCnt="12"/>
      <dgm:spPr/>
      <dgm:t>
        <a:bodyPr/>
        <a:lstStyle/>
        <a:p>
          <a:endParaRPr lang="ru-RU"/>
        </a:p>
      </dgm:t>
    </dgm:pt>
    <dgm:pt modelId="{E7F10AE8-C0EA-4772-AE80-435C20253990}" type="pres">
      <dgm:prSet presAssocID="{48CC2D8B-3C38-43DF-BC94-700FA6EC632B}" presName="connTx" presStyleLbl="parChTrans1D2" presStyleIdx="0" presStyleCnt="12"/>
      <dgm:spPr/>
      <dgm:t>
        <a:bodyPr/>
        <a:lstStyle/>
        <a:p>
          <a:endParaRPr lang="ru-RU"/>
        </a:p>
      </dgm:t>
    </dgm:pt>
    <dgm:pt modelId="{F90F2F4B-865A-4443-82C2-6D136D7B4694}" type="pres">
      <dgm:prSet presAssocID="{D0BD05BD-F3BE-47CD-831D-177D8EBE1A67}" presName="Name30" presStyleCnt="0"/>
      <dgm:spPr/>
      <dgm:t>
        <a:bodyPr/>
        <a:lstStyle/>
        <a:p>
          <a:endParaRPr lang="ru-RU"/>
        </a:p>
      </dgm:t>
    </dgm:pt>
    <dgm:pt modelId="{8D7C2D03-1991-4BDD-BB69-8A3AAF240835}" type="pres">
      <dgm:prSet presAssocID="{D0BD05BD-F3BE-47CD-831D-177D8EBE1A67}" presName="level2Shape" presStyleLbl="node2" presStyleIdx="0" presStyleCnt="12" custScaleX="277331" custScaleY="193574" custLinFactX="-162239" custLinFactNeighborX="-200000" custLinFactNeighborY="81695"/>
      <dgm:spPr/>
      <dgm:t>
        <a:bodyPr/>
        <a:lstStyle/>
        <a:p>
          <a:endParaRPr lang="ru-RU"/>
        </a:p>
      </dgm:t>
    </dgm:pt>
    <dgm:pt modelId="{EC649EF2-E39C-4E74-A5F1-3EBC73EBB5D5}" type="pres">
      <dgm:prSet presAssocID="{D0BD05BD-F3BE-47CD-831D-177D8EBE1A67}" presName="hierChild3" presStyleCnt="0"/>
      <dgm:spPr/>
      <dgm:t>
        <a:bodyPr/>
        <a:lstStyle/>
        <a:p>
          <a:endParaRPr lang="ru-RU"/>
        </a:p>
      </dgm:t>
    </dgm:pt>
    <dgm:pt modelId="{5A7BECBF-BD3C-4DBC-BDE3-D4510F9F4909}" type="pres">
      <dgm:prSet presAssocID="{5F8AB546-5AD7-4E17-94C6-AA972F7ECA68}" presName="Name25" presStyleLbl="parChTrans1D2" presStyleIdx="1" presStyleCnt="12"/>
      <dgm:spPr/>
      <dgm:t>
        <a:bodyPr/>
        <a:lstStyle/>
        <a:p>
          <a:endParaRPr lang="ru-RU"/>
        </a:p>
      </dgm:t>
    </dgm:pt>
    <dgm:pt modelId="{7D113D3C-AB06-4ECB-8127-6F4C3350C80E}" type="pres">
      <dgm:prSet presAssocID="{5F8AB546-5AD7-4E17-94C6-AA972F7ECA68}" presName="connTx" presStyleLbl="parChTrans1D2" presStyleIdx="1" presStyleCnt="12"/>
      <dgm:spPr/>
      <dgm:t>
        <a:bodyPr/>
        <a:lstStyle/>
        <a:p>
          <a:endParaRPr lang="ru-RU"/>
        </a:p>
      </dgm:t>
    </dgm:pt>
    <dgm:pt modelId="{36B33F10-AC01-4F2D-B3EB-5DBA5B3670B1}" type="pres">
      <dgm:prSet presAssocID="{91D56978-C070-4543-9355-11E66CD869E6}" presName="Name30" presStyleCnt="0"/>
      <dgm:spPr/>
      <dgm:t>
        <a:bodyPr/>
        <a:lstStyle/>
        <a:p>
          <a:endParaRPr lang="ru-RU"/>
        </a:p>
      </dgm:t>
    </dgm:pt>
    <dgm:pt modelId="{20CCFBE2-BE8D-4D09-BC0D-00612FDDD253}" type="pres">
      <dgm:prSet presAssocID="{91D56978-C070-4543-9355-11E66CD869E6}" presName="level2Shape" presStyleLbl="node2" presStyleIdx="1" presStyleCnt="12" custScaleX="323899" custScaleY="293747" custLinFactNeighborX="28331" custLinFactNeighborY="-44654"/>
      <dgm:spPr/>
      <dgm:t>
        <a:bodyPr/>
        <a:lstStyle/>
        <a:p>
          <a:endParaRPr lang="ru-RU"/>
        </a:p>
      </dgm:t>
    </dgm:pt>
    <dgm:pt modelId="{3B10FFDF-3BC7-4129-9E6A-785A8C3F14D4}" type="pres">
      <dgm:prSet presAssocID="{91D56978-C070-4543-9355-11E66CD869E6}" presName="hierChild3" presStyleCnt="0"/>
      <dgm:spPr/>
      <dgm:t>
        <a:bodyPr/>
        <a:lstStyle/>
        <a:p>
          <a:endParaRPr lang="ru-RU"/>
        </a:p>
      </dgm:t>
    </dgm:pt>
    <dgm:pt modelId="{7DB4D524-4EB1-4E5B-B52B-6711BF7092AB}" type="pres">
      <dgm:prSet presAssocID="{39593994-0A32-4B2F-BFB2-05ACF77A30FA}" presName="Name25" presStyleLbl="parChTrans1D2" presStyleIdx="2" presStyleCnt="12"/>
      <dgm:spPr/>
      <dgm:t>
        <a:bodyPr/>
        <a:lstStyle/>
        <a:p>
          <a:endParaRPr lang="ru-RU"/>
        </a:p>
      </dgm:t>
    </dgm:pt>
    <dgm:pt modelId="{DA375208-BB65-49F8-B5BF-52F5588DF8AB}" type="pres">
      <dgm:prSet presAssocID="{39593994-0A32-4B2F-BFB2-05ACF77A30FA}" presName="connTx" presStyleLbl="parChTrans1D2" presStyleIdx="2" presStyleCnt="12"/>
      <dgm:spPr/>
      <dgm:t>
        <a:bodyPr/>
        <a:lstStyle/>
        <a:p>
          <a:endParaRPr lang="ru-RU"/>
        </a:p>
      </dgm:t>
    </dgm:pt>
    <dgm:pt modelId="{44B95BEA-F168-4287-8110-C99DD64CBF25}" type="pres">
      <dgm:prSet presAssocID="{D65D94B7-D404-4481-813C-D4BF3E3100A5}" presName="Name30" presStyleCnt="0"/>
      <dgm:spPr/>
      <dgm:t>
        <a:bodyPr/>
        <a:lstStyle/>
        <a:p>
          <a:endParaRPr lang="ru-RU"/>
        </a:p>
      </dgm:t>
    </dgm:pt>
    <dgm:pt modelId="{72E986F5-8072-42AD-B5EE-A1C766F225FB}" type="pres">
      <dgm:prSet presAssocID="{D65D94B7-D404-4481-813C-D4BF3E3100A5}" presName="level2Shape" presStyleLbl="node2" presStyleIdx="2" presStyleCnt="12" custScaleX="309410" custScaleY="254831" custLinFactX="200000" custLinFactY="-47838" custLinFactNeighborX="239457" custLinFactNeighborY="-100000"/>
      <dgm:spPr/>
      <dgm:t>
        <a:bodyPr/>
        <a:lstStyle/>
        <a:p>
          <a:endParaRPr lang="ru-RU"/>
        </a:p>
      </dgm:t>
    </dgm:pt>
    <dgm:pt modelId="{12186650-D38C-45C8-BA8E-291F2368F594}" type="pres">
      <dgm:prSet presAssocID="{D65D94B7-D404-4481-813C-D4BF3E3100A5}" presName="hierChild3" presStyleCnt="0"/>
      <dgm:spPr/>
      <dgm:t>
        <a:bodyPr/>
        <a:lstStyle/>
        <a:p>
          <a:endParaRPr lang="ru-RU"/>
        </a:p>
      </dgm:t>
    </dgm:pt>
    <dgm:pt modelId="{848585B9-A8E2-45B6-8573-2E3F1E0923F1}" type="pres">
      <dgm:prSet presAssocID="{959B00F9-CA0C-4197-8E63-3F1308071BCB}" presName="Name25" presStyleLbl="parChTrans1D2" presStyleIdx="3" presStyleCnt="12"/>
      <dgm:spPr/>
      <dgm:t>
        <a:bodyPr/>
        <a:lstStyle/>
        <a:p>
          <a:endParaRPr lang="ru-RU"/>
        </a:p>
      </dgm:t>
    </dgm:pt>
    <dgm:pt modelId="{E25C797F-3D6A-4076-BCF4-68D8CB394F4D}" type="pres">
      <dgm:prSet presAssocID="{959B00F9-CA0C-4197-8E63-3F1308071BCB}" presName="connTx" presStyleLbl="parChTrans1D2" presStyleIdx="3" presStyleCnt="12"/>
      <dgm:spPr/>
      <dgm:t>
        <a:bodyPr/>
        <a:lstStyle/>
        <a:p>
          <a:endParaRPr lang="ru-RU"/>
        </a:p>
      </dgm:t>
    </dgm:pt>
    <dgm:pt modelId="{54E58744-EA48-456A-B08D-F466CB96B091}" type="pres">
      <dgm:prSet presAssocID="{A0444275-3FA0-4329-8405-5C7A7793145C}" presName="Name30" presStyleCnt="0"/>
      <dgm:spPr/>
      <dgm:t>
        <a:bodyPr/>
        <a:lstStyle/>
        <a:p>
          <a:endParaRPr lang="ru-RU"/>
        </a:p>
      </dgm:t>
    </dgm:pt>
    <dgm:pt modelId="{3D155D5F-8604-4382-A018-FA9853FAB9BB}" type="pres">
      <dgm:prSet presAssocID="{A0444275-3FA0-4329-8405-5C7A7793145C}" presName="level2Shape" presStyleLbl="node2" presStyleIdx="3" presStyleCnt="12" custScaleX="341934" custScaleY="230617" custLinFactX="300000" custLinFactNeighborX="386132" custLinFactNeighborY="-47656"/>
      <dgm:spPr/>
      <dgm:t>
        <a:bodyPr/>
        <a:lstStyle/>
        <a:p>
          <a:endParaRPr lang="ru-RU"/>
        </a:p>
      </dgm:t>
    </dgm:pt>
    <dgm:pt modelId="{F0343051-1261-475A-8FA1-8107075D488E}" type="pres">
      <dgm:prSet presAssocID="{A0444275-3FA0-4329-8405-5C7A7793145C}" presName="hierChild3" presStyleCnt="0"/>
      <dgm:spPr/>
      <dgm:t>
        <a:bodyPr/>
        <a:lstStyle/>
        <a:p>
          <a:endParaRPr lang="ru-RU"/>
        </a:p>
      </dgm:t>
    </dgm:pt>
    <dgm:pt modelId="{F667753B-9C5B-4B4B-87A6-0790F33F8135}" type="pres">
      <dgm:prSet presAssocID="{6DD86A62-6828-4ECE-AF8B-CFAA8A7A54C8}" presName="Name25" presStyleLbl="parChTrans1D2" presStyleIdx="4" presStyleCnt="12"/>
      <dgm:spPr/>
      <dgm:t>
        <a:bodyPr/>
        <a:lstStyle/>
        <a:p>
          <a:endParaRPr lang="ru-RU"/>
        </a:p>
      </dgm:t>
    </dgm:pt>
    <dgm:pt modelId="{D8ABB84D-0754-419B-8945-F1BA5F36EE70}" type="pres">
      <dgm:prSet presAssocID="{6DD86A62-6828-4ECE-AF8B-CFAA8A7A54C8}" presName="connTx" presStyleLbl="parChTrans1D2" presStyleIdx="4" presStyleCnt="12"/>
      <dgm:spPr/>
      <dgm:t>
        <a:bodyPr/>
        <a:lstStyle/>
        <a:p>
          <a:endParaRPr lang="ru-RU"/>
        </a:p>
      </dgm:t>
    </dgm:pt>
    <dgm:pt modelId="{28B7DCE4-6DFA-4254-B1A5-0D9AD4A0095C}" type="pres">
      <dgm:prSet presAssocID="{54D134A6-A4E6-4CC7-8C69-AEA054C62134}" presName="Name30" presStyleCnt="0"/>
      <dgm:spPr/>
      <dgm:t>
        <a:bodyPr/>
        <a:lstStyle/>
        <a:p>
          <a:endParaRPr lang="ru-RU"/>
        </a:p>
      </dgm:t>
    </dgm:pt>
    <dgm:pt modelId="{3C1EA944-61D1-4461-9474-83367BC3A3CC}" type="pres">
      <dgm:prSet presAssocID="{54D134A6-A4E6-4CC7-8C69-AEA054C62134}" presName="level2Shape" presStyleLbl="node2" presStyleIdx="4" presStyleCnt="12" custScaleX="370599" custScaleY="219046" custLinFactX="400000" custLinFactY="17853" custLinFactNeighborX="430026" custLinFactNeighborY="100000"/>
      <dgm:spPr/>
      <dgm:t>
        <a:bodyPr/>
        <a:lstStyle/>
        <a:p>
          <a:endParaRPr lang="ru-RU"/>
        </a:p>
      </dgm:t>
    </dgm:pt>
    <dgm:pt modelId="{6617A706-1BEA-4040-ACB8-2286C8D7B9A4}" type="pres">
      <dgm:prSet presAssocID="{54D134A6-A4E6-4CC7-8C69-AEA054C62134}" presName="hierChild3" presStyleCnt="0"/>
      <dgm:spPr/>
      <dgm:t>
        <a:bodyPr/>
        <a:lstStyle/>
        <a:p>
          <a:endParaRPr lang="ru-RU"/>
        </a:p>
      </dgm:t>
    </dgm:pt>
    <dgm:pt modelId="{5D574222-89BF-44D2-A830-F0AE12FB4565}" type="pres">
      <dgm:prSet presAssocID="{3E693838-EF7A-4BDC-B865-DA2D669FDA6E}" presName="Name25" presStyleLbl="parChTrans1D2" presStyleIdx="5" presStyleCnt="12"/>
      <dgm:spPr/>
      <dgm:t>
        <a:bodyPr/>
        <a:lstStyle/>
        <a:p>
          <a:endParaRPr lang="ru-RU"/>
        </a:p>
      </dgm:t>
    </dgm:pt>
    <dgm:pt modelId="{169D8736-6A1E-426D-8FF2-314563A35EB4}" type="pres">
      <dgm:prSet presAssocID="{3E693838-EF7A-4BDC-B865-DA2D669FDA6E}" presName="connTx" presStyleLbl="parChTrans1D2" presStyleIdx="5" presStyleCnt="12"/>
      <dgm:spPr/>
      <dgm:t>
        <a:bodyPr/>
        <a:lstStyle/>
        <a:p>
          <a:endParaRPr lang="ru-RU"/>
        </a:p>
      </dgm:t>
    </dgm:pt>
    <dgm:pt modelId="{0FD3DCAD-DC60-4EDA-90F5-EEE3B22A049D}" type="pres">
      <dgm:prSet presAssocID="{884E184B-E6CC-49EA-9D11-ED97BB431AEE}" presName="Name30" presStyleCnt="0"/>
      <dgm:spPr/>
      <dgm:t>
        <a:bodyPr/>
        <a:lstStyle/>
        <a:p>
          <a:endParaRPr lang="ru-RU"/>
        </a:p>
      </dgm:t>
    </dgm:pt>
    <dgm:pt modelId="{E8849FFD-3D70-4E50-807A-110415BE4DFA}" type="pres">
      <dgm:prSet presAssocID="{884E184B-E6CC-49EA-9D11-ED97BB431AEE}" presName="level2Shape" presStyleLbl="node2" presStyleIdx="5" presStyleCnt="12" custScaleX="260422" custScaleY="182708" custLinFactX="412251" custLinFactY="136045" custLinFactNeighborX="500000" custLinFactNeighborY="200000"/>
      <dgm:spPr/>
      <dgm:t>
        <a:bodyPr/>
        <a:lstStyle/>
        <a:p>
          <a:endParaRPr lang="ru-RU"/>
        </a:p>
      </dgm:t>
    </dgm:pt>
    <dgm:pt modelId="{E4C86043-0B3A-44AB-A314-D0AD05CD37C7}" type="pres">
      <dgm:prSet presAssocID="{884E184B-E6CC-49EA-9D11-ED97BB431AEE}" presName="hierChild3" presStyleCnt="0"/>
      <dgm:spPr/>
      <dgm:t>
        <a:bodyPr/>
        <a:lstStyle/>
        <a:p>
          <a:endParaRPr lang="ru-RU"/>
        </a:p>
      </dgm:t>
    </dgm:pt>
    <dgm:pt modelId="{CE81D415-8DD9-45A7-8962-3481BC26DBF6}" type="pres">
      <dgm:prSet presAssocID="{AEF886C7-41E2-47AC-9F1C-19BB026C70B2}" presName="Name25" presStyleLbl="parChTrans1D2" presStyleIdx="6" presStyleCnt="12"/>
      <dgm:spPr/>
      <dgm:t>
        <a:bodyPr/>
        <a:lstStyle/>
        <a:p>
          <a:endParaRPr lang="ru-RU"/>
        </a:p>
      </dgm:t>
    </dgm:pt>
    <dgm:pt modelId="{BD38634C-7FB1-4915-9FB7-CBFE31B9B2F4}" type="pres">
      <dgm:prSet presAssocID="{AEF886C7-41E2-47AC-9F1C-19BB026C70B2}" presName="connTx" presStyleLbl="parChTrans1D2" presStyleIdx="6" presStyleCnt="12"/>
      <dgm:spPr/>
      <dgm:t>
        <a:bodyPr/>
        <a:lstStyle/>
        <a:p>
          <a:endParaRPr lang="ru-RU"/>
        </a:p>
      </dgm:t>
    </dgm:pt>
    <dgm:pt modelId="{83534608-8C56-44EC-9708-61D5B24620F4}" type="pres">
      <dgm:prSet presAssocID="{73301489-6D9C-4564-B9AE-0CC6B7CDF1FD}" presName="Name30" presStyleCnt="0"/>
      <dgm:spPr/>
      <dgm:t>
        <a:bodyPr/>
        <a:lstStyle/>
        <a:p>
          <a:endParaRPr lang="ru-RU"/>
        </a:p>
      </dgm:t>
    </dgm:pt>
    <dgm:pt modelId="{419404CC-310E-48E7-BB54-0FD07171AE18}" type="pres">
      <dgm:prSet presAssocID="{73301489-6D9C-4564-B9AE-0CC6B7CDF1FD}" presName="level2Shape" presStyleLbl="node2" presStyleIdx="6" presStyleCnt="12" custScaleX="274901" custScaleY="184787" custLinFactX="412251" custLinFactY="200000" custLinFactNeighborX="500000" custLinFactNeighborY="226125"/>
      <dgm:spPr/>
      <dgm:t>
        <a:bodyPr/>
        <a:lstStyle/>
        <a:p>
          <a:endParaRPr lang="ru-RU"/>
        </a:p>
      </dgm:t>
    </dgm:pt>
    <dgm:pt modelId="{0E3A3DEC-DDD9-4D17-AD7C-D80190E2DD04}" type="pres">
      <dgm:prSet presAssocID="{73301489-6D9C-4564-B9AE-0CC6B7CDF1FD}" presName="hierChild3" presStyleCnt="0"/>
      <dgm:spPr/>
      <dgm:t>
        <a:bodyPr/>
        <a:lstStyle/>
        <a:p>
          <a:endParaRPr lang="ru-RU"/>
        </a:p>
      </dgm:t>
    </dgm:pt>
    <dgm:pt modelId="{9A9D3D40-0C41-4169-BC1B-1ECBE35FBE33}" type="pres">
      <dgm:prSet presAssocID="{B7D8CADF-B62B-4381-94BC-A63084C3371F}" presName="Name25" presStyleLbl="parChTrans1D2" presStyleIdx="7" presStyleCnt="12"/>
      <dgm:spPr/>
      <dgm:t>
        <a:bodyPr/>
        <a:lstStyle/>
        <a:p>
          <a:endParaRPr lang="ru-RU"/>
        </a:p>
      </dgm:t>
    </dgm:pt>
    <dgm:pt modelId="{75D15193-AA67-45EE-AB61-2302696DD07B}" type="pres">
      <dgm:prSet presAssocID="{B7D8CADF-B62B-4381-94BC-A63084C3371F}" presName="connTx" presStyleLbl="parChTrans1D2" presStyleIdx="7" presStyleCnt="12"/>
      <dgm:spPr/>
      <dgm:t>
        <a:bodyPr/>
        <a:lstStyle/>
        <a:p>
          <a:endParaRPr lang="ru-RU"/>
        </a:p>
      </dgm:t>
    </dgm:pt>
    <dgm:pt modelId="{8CEE6229-E9AF-43D9-A797-A1981B59781E}" type="pres">
      <dgm:prSet presAssocID="{ED484BC8-AF7F-49B8-B456-D870E8322524}" presName="Name30" presStyleCnt="0"/>
      <dgm:spPr/>
      <dgm:t>
        <a:bodyPr/>
        <a:lstStyle/>
        <a:p>
          <a:endParaRPr lang="ru-RU"/>
        </a:p>
      </dgm:t>
    </dgm:pt>
    <dgm:pt modelId="{BC6FB2E4-9930-4ACC-A8D8-B5ADA3D5E757}" type="pres">
      <dgm:prSet presAssocID="{ED484BC8-AF7F-49B8-B456-D870E8322524}" presName="level2Shape" presStyleLbl="node2" presStyleIdx="7" presStyleCnt="12" custScaleX="265509" custScaleY="225157" custLinFactX="412251" custLinFactY="255239" custLinFactNeighborX="500000" custLinFactNeighborY="300000"/>
      <dgm:spPr/>
      <dgm:t>
        <a:bodyPr/>
        <a:lstStyle/>
        <a:p>
          <a:endParaRPr lang="ru-RU"/>
        </a:p>
      </dgm:t>
    </dgm:pt>
    <dgm:pt modelId="{A6E5E7EF-67AA-42B4-9301-F981C69097D2}" type="pres">
      <dgm:prSet presAssocID="{ED484BC8-AF7F-49B8-B456-D870E8322524}" presName="hierChild3" presStyleCnt="0"/>
      <dgm:spPr/>
      <dgm:t>
        <a:bodyPr/>
        <a:lstStyle/>
        <a:p>
          <a:endParaRPr lang="ru-RU"/>
        </a:p>
      </dgm:t>
    </dgm:pt>
    <dgm:pt modelId="{744FC1A5-CF85-4701-908B-F7EDB69A2ECD}" type="pres">
      <dgm:prSet presAssocID="{39CAB09B-3715-462C-AB07-C7CC02E9ABDD}" presName="Name25" presStyleLbl="parChTrans1D2" presStyleIdx="8" presStyleCnt="12"/>
      <dgm:spPr/>
      <dgm:t>
        <a:bodyPr/>
        <a:lstStyle/>
        <a:p>
          <a:endParaRPr lang="ru-RU"/>
        </a:p>
      </dgm:t>
    </dgm:pt>
    <dgm:pt modelId="{8C547F27-9970-4885-8019-F177402706CB}" type="pres">
      <dgm:prSet presAssocID="{39CAB09B-3715-462C-AB07-C7CC02E9ABDD}" presName="connTx" presStyleLbl="parChTrans1D2" presStyleIdx="8" presStyleCnt="12"/>
      <dgm:spPr/>
      <dgm:t>
        <a:bodyPr/>
        <a:lstStyle/>
        <a:p>
          <a:endParaRPr lang="ru-RU"/>
        </a:p>
      </dgm:t>
    </dgm:pt>
    <dgm:pt modelId="{59C1AE19-6FFF-4691-854D-36E192A0D904}" type="pres">
      <dgm:prSet presAssocID="{AD3FB8EB-56C4-4CF5-BE89-AD14DDEBA41D}" presName="Name30" presStyleCnt="0"/>
      <dgm:spPr/>
      <dgm:t>
        <a:bodyPr/>
        <a:lstStyle/>
        <a:p>
          <a:endParaRPr lang="ru-RU"/>
        </a:p>
      </dgm:t>
    </dgm:pt>
    <dgm:pt modelId="{352C791B-0E41-46B2-820E-8F291AA3016F}" type="pres">
      <dgm:prSet presAssocID="{AD3FB8EB-56C4-4CF5-BE89-AD14DDEBA41D}" presName="level2Shape" presStyleLbl="node2" presStyleIdx="8" presStyleCnt="12" custScaleX="275557" custScaleY="235311" custLinFactX="400000" custLinFactY="300000" custLinFactNeighborX="450582" custLinFactNeighborY="343983"/>
      <dgm:spPr/>
      <dgm:t>
        <a:bodyPr/>
        <a:lstStyle/>
        <a:p>
          <a:endParaRPr lang="ru-RU"/>
        </a:p>
      </dgm:t>
    </dgm:pt>
    <dgm:pt modelId="{1D0B20DB-0381-48ED-9454-4D91F1B3C5A1}" type="pres">
      <dgm:prSet presAssocID="{AD3FB8EB-56C4-4CF5-BE89-AD14DDEBA41D}" presName="hierChild3" presStyleCnt="0"/>
      <dgm:spPr/>
      <dgm:t>
        <a:bodyPr/>
        <a:lstStyle/>
        <a:p>
          <a:endParaRPr lang="ru-RU"/>
        </a:p>
      </dgm:t>
    </dgm:pt>
    <dgm:pt modelId="{CE78F5A1-22BA-4199-BE7E-52B5D669CA02}" type="pres">
      <dgm:prSet presAssocID="{B9928E8C-1456-42C9-890F-DDCE734E5FD0}" presName="Name25" presStyleLbl="parChTrans1D2" presStyleIdx="9" presStyleCnt="12"/>
      <dgm:spPr/>
      <dgm:t>
        <a:bodyPr/>
        <a:lstStyle/>
        <a:p>
          <a:endParaRPr lang="ru-RU"/>
        </a:p>
      </dgm:t>
    </dgm:pt>
    <dgm:pt modelId="{6531C962-8821-467F-8F80-23F1EB3D5D06}" type="pres">
      <dgm:prSet presAssocID="{B9928E8C-1456-42C9-890F-DDCE734E5FD0}" presName="connTx" presStyleLbl="parChTrans1D2" presStyleIdx="9" presStyleCnt="12"/>
      <dgm:spPr/>
      <dgm:t>
        <a:bodyPr/>
        <a:lstStyle/>
        <a:p>
          <a:endParaRPr lang="ru-RU"/>
        </a:p>
      </dgm:t>
    </dgm:pt>
    <dgm:pt modelId="{BD8360D9-53BB-4E99-8C48-D68A3563C826}" type="pres">
      <dgm:prSet presAssocID="{99E2D963-3664-4C45-96BA-9E11A594ADCE}" presName="Name30" presStyleCnt="0"/>
      <dgm:spPr/>
      <dgm:t>
        <a:bodyPr/>
        <a:lstStyle/>
        <a:p>
          <a:endParaRPr lang="ru-RU"/>
        </a:p>
      </dgm:t>
    </dgm:pt>
    <dgm:pt modelId="{B7AFA063-CFE5-4150-A267-CB3B009408B3}" type="pres">
      <dgm:prSet presAssocID="{99E2D963-3664-4C45-96BA-9E11A594ADCE}" presName="level2Shape" presStyleLbl="node2" presStyleIdx="9" presStyleCnt="12" custScaleX="378798" custScaleY="359958" custLinFactX="123743" custLinFactY="200000" custLinFactNeighborX="200000" custLinFactNeighborY="258312"/>
      <dgm:spPr/>
      <dgm:t>
        <a:bodyPr/>
        <a:lstStyle/>
        <a:p>
          <a:endParaRPr lang="ru-RU"/>
        </a:p>
      </dgm:t>
    </dgm:pt>
    <dgm:pt modelId="{BD900707-5FD1-40C8-B02D-26327601CDBE}" type="pres">
      <dgm:prSet presAssocID="{99E2D963-3664-4C45-96BA-9E11A594ADCE}" presName="hierChild3" presStyleCnt="0"/>
      <dgm:spPr/>
      <dgm:t>
        <a:bodyPr/>
        <a:lstStyle/>
        <a:p>
          <a:endParaRPr lang="ru-RU"/>
        </a:p>
      </dgm:t>
    </dgm:pt>
    <dgm:pt modelId="{EA9CDCB2-04AF-4DF1-8484-0669DE2BA468}" type="pres">
      <dgm:prSet presAssocID="{BF874D4F-8CE6-4083-85CC-E2A68428B209}" presName="Name25" presStyleLbl="parChTrans1D2" presStyleIdx="10" presStyleCnt="12"/>
      <dgm:spPr/>
      <dgm:t>
        <a:bodyPr/>
        <a:lstStyle/>
        <a:p>
          <a:endParaRPr lang="ru-RU"/>
        </a:p>
      </dgm:t>
    </dgm:pt>
    <dgm:pt modelId="{CAF34556-57D0-45E5-BC49-B0042E869E5F}" type="pres">
      <dgm:prSet presAssocID="{BF874D4F-8CE6-4083-85CC-E2A68428B209}" presName="connTx" presStyleLbl="parChTrans1D2" presStyleIdx="10" presStyleCnt="12"/>
      <dgm:spPr/>
      <dgm:t>
        <a:bodyPr/>
        <a:lstStyle/>
        <a:p>
          <a:endParaRPr lang="ru-RU"/>
        </a:p>
      </dgm:t>
    </dgm:pt>
    <dgm:pt modelId="{12047B27-D9BA-423B-B316-F23EB2A2AC1B}" type="pres">
      <dgm:prSet presAssocID="{2DD5089D-6DD3-4D4F-82D8-B6BFED4FA48E}" presName="Name30" presStyleCnt="0"/>
      <dgm:spPr/>
      <dgm:t>
        <a:bodyPr/>
        <a:lstStyle/>
        <a:p>
          <a:endParaRPr lang="ru-RU"/>
        </a:p>
      </dgm:t>
    </dgm:pt>
    <dgm:pt modelId="{2B98758E-F644-4071-9813-32F507CECD6F}" type="pres">
      <dgm:prSet presAssocID="{2DD5089D-6DD3-4D4F-82D8-B6BFED4FA48E}" presName="level2Shape" presStyleLbl="node2" presStyleIdx="10" presStyleCnt="12" custScaleX="255101" custScaleY="222768" custLinFactY="100000" custLinFactNeighborX="28331" custLinFactNeighborY="135280"/>
      <dgm:spPr/>
      <dgm:t>
        <a:bodyPr/>
        <a:lstStyle/>
        <a:p>
          <a:endParaRPr lang="ru-RU"/>
        </a:p>
      </dgm:t>
    </dgm:pt>
    <dgm:pt modelId="{9189F813-6F61-4438-9BE2-4991958CD46B}" type="pres">
      <dgm:prSet presAssocID="{2DD5089D-6DD3-4D4F-82D8-B6BFED4FA48E}" presName="hierChild3" presStyleCnt="0"/>
      <dgm:spPr/>
      <dgm:t>
        <a:bodyPr/>
        <a:lstStyle/>
        <a:p>
          <a:endParaRPr lang="ru-RU"/>
        </a:p>
      </dgm:t>
    </dgm:pt>
    <dgm:pt modelId="{18E2BC52-E3FA-4547-B346-A9F5114CC465}" type="pres">
      <dgm:prSet presAssocID="{81D0FD8F-F57B-47F1-A5D3-B4D33A80CDD1}" presName="Name25" presStyleLbl="parChTrans1D2" presStyleIdx="11" presStyleCnt="12"/>
      <dgm:spPr/>
      <dgm:t>
        <a:bodyPr/>
        <a:lstStyle/>
        <a:p>
          <a:endParaRPr lang="ru-RU"/>
        </a:p>
      </dgm:t>
    </dgm:pt>
    <dgm:pt modelId="{23BA97FD-DEEE-4F8B-A004-FC1D22824872}" type="pres">
      <dgm:prSet presAssocID="{81D0FD8F-F57B-47F1-A5D3-B4D33A80CDD1}" presName="connTx" presStyleLbl="parChTrans1D2" presStyleIdx="11" presStyleCnt="12"/>
      <dgm:spPr/>
      <dgm:t>
        <a:bodyPr/>
        <a:lstStyle/>
        <a:p>
          <a:endParaRPr lang="ru-RU"/>
        </a:p>
      </dgm:t>
    </dgm:pt>
    <dgm:pt modelId="{28405DA5-0E67-4934-9A0F-0A773A181EEF}" type="pres">
      <dgm:prSet presAssocID="{676AF60E-D2C9-45D0-A78A-ECA28D8A0A9B}" presName="Name30" presStyleCnt="0"/>
      <dgm:spPr/>
      <dgm:t>
        <a:bodyPr/>
        <a:lstStyle/>
        <a:p>
          <a:endParaRPr lang="ru-RU"/>
        </a:p>
      </dgm:t>
    </dgm:pt>
    <dgm:pt modelId="{526A681A-2F36-4A6A-BC99-EDD3A29C65E9}" type="pres">
      <dgm:prSet presAssocID="{676AF60E-D2C9-45D0-A78A-ECA28D8A0A9B}" presName="level2Shape" presStyleLbl="node2" presStyleIdx="11" presStyleCnt="12" custScaleX="293811" custScaleY="239480" custLinFactX="-131689" custLinFactNeighborX="-200000" custLinFactNeighborY="-13396"/>
      <dgm:spPr/>
      <dgm:t>
        <a:bodyPr/>
        <a:lstStyle/>
        <a:p>
          <a:endParaRPr lang="ru-RU"/>
        </a:p>
      </dgm:t>
    </dgm:pt>
    <dgm:pt modelId="{7E8F1BBE-985A-4707-A51C-06353A3E2952}" type="pres">
      <dgm:prSet presAssocID="{676AF60E-D2C9-45D0-A78A-ECA28D8A0A9B}" presName="hierChild3" presStyleCnt="0"/>
      <dgm:spPr/>
      <dgm:t>
        <a:bodyPr/>
        <a:lstStyle/>
        <a:p>
          <a:endParaRPr lang="ru-RU"/>
        </a:p>
      </dgm:t>
    </dgm:pt>
    <dgm:pt modelId="{126F30DD-D8D1-487F-9375-7B09D8F3C8B9}" type="pres">
      <dgm:prSet presAssocID="{86C921D4-2CD2-4C56-9590-77A01C07E378}" presName="bgShapesFlow" presStyleCnt="0"/>
      <dgm:spPr/>
      <dgm:t>
        <a:bodyPr/>
        <a:lstStyle/>
        <a:p>
          <a:endParaRPr lang="ru-RU"/>
        </a:p>
      </dgm:t>
    </dgm:pt>
  </dgm:ptLst>
  <dgm:cxnLst>
    <dgm:cxn modelId="{87654896-DC53-4A51-94A8-8DE657FD573A}" type="presOf" srcId="{D0BD05BD-F3BE-47CD-831D-177D8EBE1A67}" destId="{8D7C2D03-1991-4BDD-BB69-8A3AAF240835}" srcOrd="0" destOrd="0" presId="urn:microsoft.com/office/officeart/2005/8/layout/hierarchy5"/>
    <dgm:cxn modelId="{2D2E6FFD-A25A-464C-9658-3C1ADB535291}" type="presOf" srcId="{48CC2D8B-3C38-43DF-BC94-700FA6EC632B}" destId="{59E0BB27-07FA-4A6E-B6FF-6B0BCDCF9DA5}" srcOrd="0" destOrd="0" presId="urn:microsoft.com/office/officeart/2005/8/layout/hierarchy5"/>
    <dgm:cxn modelId="{CBB41999-41E4-4AFA-A31B-F516F449A136}" type="presOf" srcId="{54D134A6-A4E6-4CC7-8C69-AEA054C62134}" destId="{3C1EA944-61D1-4461-9474-83367BC3A3CC}" srcOrd="0" destOrd="0" presId="urn:microsoft.com/office/officeart/2005/8/layout/hierarchy5"/>
    <dgm:cxn modelId="{91220C57-7119-428B-AE48-06D5443EF6AB}" srcId="{9D88B343-4425-42DE-9AAE-80474A1B52CC}" destId="{91D56978-C070-4543-9355-11E66CD869E6}" srcOrd="1" destOrd="0" parTransId="{5F8AB546-5AD7-4E17-94C6-AA972F7ECA68}" sibTransId="{F1F62E6B-9CD6-47FD-83A4-3FB9E5B28838}"/>
    <dgm:cxn modelId="{25E89C7D-570B-4833-A651-93C7F93BBBCA}" type="presOf" srcId="{A0444275-3FA0-4329-8405-5C7A7793145C}" destId="{3D155D5F-8604-4382-A018-FA9853FAB9BB}" srcOrd="0" destOrd="0" presId="urn:microsoft.com/office/officeart/2005/8/layout/hierarchy5"/>
    <dgm:cxn modelId="{62FC4E61-8B71-4435-B2E1-DDB4168F73DD}" type="presOf" srcId="{959B00F9-CA0C-4197-8E63-3F1308071BCB}" destId="{848585B9-A8E2-45B6-8573-2E3F1E0923F1}" srcOrd="0" destOrd="0" presId="urn:microsoft.com/office/officeart/2005/8/layout/hierarchy5"/>
    <dgm:cxn modelId="{C50007CB-7063-4BF2-A5D2-08248A06156A}" type="presOf" srcId="{959B00F9-CA0C-4197-8E63-3F1308071BCB}" destId="{E25C797F-3D6A-4076-BCF4-68D8CB394F4D}" srcOrd="1" destOrd="0" presId="urn:microsoft.com/office/officeart/2005/8/layout/hierarchy5"/>
    <dgm:cxn modelId="{9DC9E627-3302-409B-B6B8-C0D0371F4649}" type="presOf" srcId="{39CAB09B-3715-462C-AB07-C7CC02E9ABDD}" destId="{744FC1A5-CF85-4701-908B-F7EDB69A2ECD}" srcOrd="0" destOrd="0" presId="urn:microsoft.com/office/officeart/2005/8/layout/hierarchy5"/>
    <dgm:cxn modelId="{59942031-3048-47B9-B32A-FA36D538CA42}" type="presOf" srcId="{73301489-6D9C-4564-B9AE-0CC6B7CDF1FD}" destId="{419404CC-310E-48E7-BB54-0FD07171AE18}" srcOrd="0" destOrd="0" presId="urn:microsoft.com/office/officeart/2005/8/layout/hierarchy5"/>
    <dgm:cxn modelId="{72C89134-D342-4164-9299-698728A937D5}" type="presOf" srcId="{ED484BC8-AF7F-49B8-B456-D870E8322524}" destId="{BC6FB2E4-9930-4ACC-A8D8-B5ADA3D5E757}" srcOrd="0" destOrd="0" presId="urn:microsoft.com/office/officeart/2005/8/layout/hierarchy5"/>
    <dgm:cxn modelId="{C082E3B4-1434-4A85-8E48-0A9D71AC7EC8}" type="presOf" srcId="{AD3FB8EB-56C4-4CF5-BE89-AD14DDEBA41D}" destId="{352C791B-0E41-46B2-820E-8F291AA3016F}" srcOrd="0" destOrd="0" presId="urn:microsoft.com/office/officeart/2005/8/layout/hierarchy5"/>
    <dgm:cxn modelId="{1E13268C-9C84-43B8-A32B-378A725C9417}" type="presOf" srcId="{5F8AB546-5AD7-4E17-94C6-AA972F7ECA68}" destId="{5A7BECBF-BD3C-4DBC-BDE3-D4510F9F4909}" srcOrd="0" destOrd="0" presId="urn:microsoft.com/office/officeart/2005/8/layout/hierarchy5"/>
    <dgm:cxn modelId="{353A0970-487B-4FA0-B34D-E8E9DE3B3B94}" type="presOf" srcId="{3E693838-EF7A-4BDC-B865-DA2D669FDA6E}" destId="{169D8736-6A1E-426D-8FF2-314563A35EB4}" srcOrd="1" destOrd="0" presId="urn:microsoft.com/office/officeart/2005/8/layout/hierarchy5"/>
    <dgm:cxn modelId="{F9CD3B13-8445-4DE1-B41A-D5FB02BDC86B}" type="presOf" srcId="{B7D8CADF-B62B-4381-94BC-A63084C3371F}" destId="{75D15193-AA67-45EE-AB61-2302696DD07B}" srcOrd="1" destOrd="0" presId="urn:microsoft.com/office/officeart/2005/8/layout/hierarchy5"/>
    <dgm:cxn modelId="{F086D6C4-576E-4769-AE48-1D7A4C140C7B}" type="presOf" srcId="{BF874D4F-8CE6-4083-85CC-E2A68428B209}" destId="{CAF34556-57D0-45E5-BC49-B0042E869E5F}" srcOrd="1" destOrd="0" presId="urn:microsoft.com/office/officeart/2005/8/layout/hierarchy5"/>
    <dgm:cxn modelId="{51861450-9018-48F9-9314-528927E6F7AA}" type="presOf" srcId="{39593994-0A32-4B2F-BFB2-05ACF77A30FA}" destId="{DA375208-BB65-49F8-B5BF-52F5588DF8AB}" srcOrd="1" destOrd="0" presId="urn:microsoft.com/office/officeart/2005/8/layout/hierarchy5"/>
    <dgm:cxn modelId="{54068167-7950-4AAE-9F09-7B0E8076D91A}" type="presOf" srcId="{81D0FD8F-F57B-47F1-A5D3-B4D33A80CDD1}" destId="{18E2BC52-E3FA-4547-B346-A9F5114CC465}" srcOrd="0" destOrd="0" presId="urn:microsoft.com/office/officeart/2005/8/layout/hierarchy5"/>
    <dgm:cxn modelId="{EB282E44-0C4B-4D1C-9006-C8CB3D9B82F9}" type="presOf" srcId="{AEF886C7-41E2-47AC-9F1C-19BB026C70B2}" destId="{BD38634C-7FB1-4915-9FB7-CBFE31B9B2F4}" srcOrd="1" destOrd="0" presId="urn:microsoft.com/office/officeart/2005/8/layout/hierarchy5"/>
    <dgm:cxn modelId="{03795FEB-9AC4-4DE6-96AE-0EB5E97AD9D6}" type="presOf" srcId="{BF874D4F-8CE6-4083-85CC-E2A68428B209}" destId="{EA9CDCB2-04AF-4DF1-8484-0669DE2BA468}" srcOrd="0" destOrd="0" presId="urn:microsoft.com/office/officeart/2005/8/layout/hierarchy5"/>
    <dgm:cxn modelId="{3DB98F36-BC06-44E2-985C-95F16C1C472B}" srcId="{9D88B343-4425-42DE-9AAE-80474A1B52CC}" destId="{AD3FB8EB-56C4-4CF5-BE89-AD14DDEBA41D}" srcOrd="8" destOrd="0" parTransId="{39CAB09B-3715-462C-AB07-C7CC02E9ABDD}" sibTransId="{C0214DA8-3DDF-4D7F-9C02-79B0D9DB80C3}"/>
    <dgm:cxn modelId="{53C513CF-80F9-4D24-BF3E-060DC4016892}" type="presOf" srcId="{48CC2D8B-3C38-43DF-BC94-700FA6EC632B}" destId="{E7F10AE8-C0EA-4772-AE80-435C20253990}" srcOrd="1" destOrd="0" presId="urn:microsoft.com/office/officeart/2005/8/layout/hierarchy5"/>
    <dgm:cxn modelId="{60E379A1-881F-4B5C-A365-47AD12104131}" srcId="{86C921D4-2CD2-4C56-9590-77A01C07E378}" destId="{9D88B343-4425-42DE-9AAE-80474A1B52CC}" srcOrd="0" destOrd="0" parTransId="{BAB4040A-AD94-46D8-9572-BD9876EDC2BD}" sibTransId="{D86F5A30-2F35-452E-AB68-651AA203A176}"/>
    <dgm:cxn modelId="{D01F1779-AD09-405E-B037-083E0B4B6A76}" type="presOf" srcId="{676AF60E-D2C9-45D0-A78A-ECA28D8A0A9B}" destId="{526A681A-2F36-4A6A-BC99-EDD3A29C65E9}" srcOrd="0" destOrd="0" presId="urn:microsoft.com/office/officeart/2005/8/layout/hierarchy5"/>
    <dgm:cxn modelId="{478299B5-1F0B-4290-8285-32A1338A98DB}" type="presOf" srcId="{91D56978-C070-4543-9355-11E66CD869E6}" destId="{20CCFBE2-BE8D-4D09-BC0D-00612FDDD253}" srcOrd="0" destOrd="0" presId="urn:microsoft.com/office/officeart/2005/8/layout/hierarchy5"/>
    <dgm:cxn modelId="{B8CCF2CB-5F64-426B-9A58-AA7634F695A7}" type="presOf" srcId="{39CAB09B-3715-462C-AB07-C7CC02E9ABDD}" destId="{8C547F27-9970-4885-8019-F177402706CB}" srcOrd="1" destOrd="0" presId="urn:microsoft.com/office/officeart/2005/8/layout/hierarchy5"/>
    <dgm:cxn modelId="{092383D8-687D-47A2-A072-F9DAC3FE403E}" type="presOf" srcId="{884E184B-E6CC-49EA-9D11-ED97BB431AEE}" destId="{E8849FFD-3D70-4E50-807A-110415BE4DFA}" srcOrd="0" destOrd="0" presId="urn:microsoft.com/office/officeart/2005/8/layout/hierarchy5"/>
    <dgm:cxn modelId="{B54F9797-3002-4FCD-893D-99D1504DD044}" srcId="{9D88B343-4425-42DE-9AAE-80474A1B52CC}" destId="{ED484BC8-AF7F-49B8-B456-D870E8322524}" srcOrd="7" destOrd="0" parTransId="{B7D8CADF-B62B-4381-94BC-A63084C3371F}" sibTransId="{FBCD6236-65B6-45C6-8AA1-0E3C23F86E59}"/>
    <dgm:cxn modelId="{08F80CFA-4949-4A74-859F-1E92C34B47CA}" srcId="{9D88B343-4425-42DE-9AAE-80474A1B52CC}" destId="{2DD5089D-6DD3-4D4F-82D8-B6BFED4FA48E}" srcOrd="10" destOrd="0" parTransId="{BF874D4F-8CE6-4083-85CC-E2A68428B209}" sibTransId="{CE2BE61D-7DFC-4DEE-95E5-AB98A844301E}"/>
    <dgm:cxn modelId="{A3C3C875-502A-4E58-8227-6A0C9B7B5A10}" type="presOf" srcId="{81D0FD8F-F57B-47F1-A5D3-B4D33A80CDD1}" destId="{23BA97FD-DEEE-4F8B-A004-FC1D22824872}" srcOrd="1" destOrd="0" presId="urn:microsoft.com/office/officeart/2005/8/layout/hierarchy5"/>
    <dgm:cxn modelId="{A98A1810-C538-497F-B2C8-0CEFEE2C1603}" srcId="{9D88B343-4425-42DE-9AAE-80474A1B52CC}" destId="{73301489-6D9C-4564-B9AE-0CC6B7CDF1FD}" srcOrd="6" destOrd="0" parTransId="{AEF886C7-41E2-47AC-9F1C-19BB026C70B2}" sibTransId="{FF7D7A60-183E-4FD1-9BF7-9C83761C2715}"/>
    <dgm:cxn modelId="{287F5359-E934-4631-BFA6-FE5A0ACB6F85}" srcId="{9D88B343-4425-42DE-9AAE-80474A1B52CC}" destId="{D0BD05BD-F3BE-47CD-831D-177D8EBE1A67}" srcOrd="0" destOrd="0" parTransId="{48CC2D8B-3C38-43DF-BC94-700FA6EC632B}" sibTransId="{D6F2B754-7DCB-4003-B086-E989ED1CB6CE}"/>
    <dgm:cxn modelId="{23D8D893-7241-428E-921B-8C202C912D6E}" type="presOf" srcId="{6DD86A62-6828-4ECE-AF8B-CFAA8A7A54C8}" destId="{D8ABB84D-0754-419B-8945-F1BA5F36EE70}" srcOrd="1" destOrd="0" presId="urn:microsoft.com/office/officeart/2005/8/layout/hierarchy5"/>
    <dgm:cxn modelId="{A3FA40B6-6E9E-445C-8037-F6DC3223DA7A}" type="presOf" srcId="{B7D8CADF-B62B-4381-94BC-A63084C3371F}" destId="{9A9D3D40-0C41-4169-BC1B-1ECBE35FBE33}" srcOrd="0" destOrd="0" presId="urn:microsoft.com/office/officeart/2005/8/layout/hierarchy5"/>
    <dgm:cxn modelId="{B3AB7983-8E5E-42C9-8726-176A0F941109}" type="presOf" srcId="{99E2D963-3664-4C45-96BA-9E11A594ADCE}" destId="{B7AFA063-CFE5-4150-A267-CB3B009408B3}" srcOrd="0" destOrd="0" presId="urn:microsoft.com/office/officeart/2005/8/layout/hierarchy5"/>
    <dgm:cxn modelId="{B9BD93D7-F92D-4464-AB57-A641C4CD7E26}" type="presOf" srcId="{B9928E8C-1456-42C9-890F-DDCE734E5FD0}" destId="{6531C962-8821-467F-8F80-23F1EB3D5D06}" srcOrd="1" destOrd="0" presId="urn:microsoft.com/office/officeart/2005/8/layout/hierarchy5"/>
    <dgm:cxn modelId="{E6571900-743D-41EB-84DF-A229137D01DA}" srcId="{9D88B343-4425-42DE-9AAE-80474A1B52CC}" destId="{A0444275-3FA0-4329-8405-5C7A7793145C}" srcOrd="3" destOrd="0" parTransId="{959B00F9-CA0C-4197-8E63-3F1308071BCB}" sibTransId="{C5A86F54-F5C2-46D2-86A5-0A84C9D72457}"/>
    <dgm:cxn modelId="{77B69BFA-966B-4E6A-86E3-CFE1CC2ABE00}" type="presOf" srcId="{9D88B343-4425-42DE-9AAE-80474A1B52CC}" destId="{60BCC748-8086-4113-8013-1897D5B4E54A}" srcOrd="0" destOrd="0" presId="urn:microsoft.com/office/officeart/2005/8/layout/hierarchy5"/>
    <dgm:cxn modelId="{A0CCC486-4F87-403A-9358-3F357D229E1B}" type="presOf" srcId="{5F8AB546-5AD7-4E17-94C6-AA972F7ECA68}" destId="{7D113D3C-AB06-4ECB-8127-6F4C3350C80E}" srcOrd="1" destOrd="0" presId="urn:microsoft.com/office/officeart/2005/8/layout/hierarchy5"/>
    <dgm:cxn modelId="{38FD5963-4D26-4393-824F-28822A95A84D}" type="presOf" srcId="{B9928E8C-1456-42C9-890F-DDCE734E5FD0}" destId="{CE78F5A1-22BA-4199-BE7E-52B5D669CA02}" srcOrd="0" destOrd="0" presId="urn:microsoft.com/office/officeart/2005/8/layout/hierarchy5"/>
    <dgm:cxn modelId="{2F218B43-DF5F-4257-899C-8F3A05EEFFE0}" type="presOf" srcId="{3E693838-EF7A-4BDC-B865-DA2D669FDA6E}" destId="{5D574222-89BF-44D2-A830-F0AE12FB4565}" srcOrd="0" destOrd="0" presId="urn:microsoft.com/office/officeart/2005/8/layout/hierarchy5"/>
    <dgm:cxn modelId="{47BF4396-1806-42A4-8EC2-48404D392728}" srcId="{9D88B343-4425-42DE-9AAE-80474A1B52CC}" destId="{99E2D963-3664-4C45-96BA-9E11A594ADCE}" srcOrd="9" destOrd="0" parTransId="{B9928E8C-1456-42C9-890F-DDCE734E5FD0}" sibTransId="{A560853A-2F70-4C48-B3F3-2561475E420C}"/>
    <dgm:cxn modelId="{E902AF1F-9499-472F-A695-2E35309FC50E}" type="presOf" srcId="{AEF886C7-41E2-47AC-9F1C-19BB026C70B2}" destId="{CE81D415-8DD9-45A7-8962-3481BC26DBF6}" srcOrd="0" destOrd="0" presId="urn:microsoft.com/office/officeart/2005/8/layout/hierarchy5"/>
    <dgm:cxn modelId="{77A97981-8DC3-4918-8546-DA609FBFA46A}" type="presOf" srcId="{2DD5089D-6DD3-4D4F-82D8-B6BFED4FA48E}" destId="{2B98758E-F644-4071-9813-32F507CECD6F}" srcOrd="0" destOrd="0" presId="urn:microsoft.com/office/officeart/2005/8/layout/hierarchy5"/>
    <dgm:cxn modelId="{ECC843C2-F167-4019-844C-B319036AD306}" srcId="{9D88B343-4425-42DE-9AAE-80474A1B52CC}" destId="{D65D94B7-D404-4481-813C-D4BF3E3100A5}" srcOrd="2" destOrd="0" parTransId="{39593994-0A32-4B2F-BFB2-05ACF77A30FA}" sibTransId="{12916FB6-E902-4864-8308-A765C588E1D4}"/>
    <dgm:cxn modelId="{D200E7FE-EC21-4A13-BCDB-004ED250DF96}" srcId="{9D88B343-4425-42DE-9AAE-80474A1B52CC}" destId="{54D134A6-A4E6-4CC7-8C69-AEA054C62134}" srcOrd="4" destOrd="0" parTransId="{6DD86A62-6828-4ECE-AF8B-CFAA8A7A54C8}" sibTransId="{EE28E34C-7521-4317-9607-2D6B2DB3AC49}"/>
    <dgm:cxn modelId="{051BBBE1-162E-41B5-872B-B18BCF39C0D7}" srcId="{9D88B343-4425-42DE-9AAE-80474A1B52CC}" destId="{676AF60E-D2C9-45D0-A78A-ECA28D8A0A9B}" srcOrd="11" destOrd="0" parTransId="{81D0FD8F-F57B-47F1-A5D3-B4D33A80CDD1}" sibTransId="{61A6EB20-DB15-4E39-AF98-F8135A54E680}"/>
    <dgm:cxn modelId="{770D3417-6F87-46DA-868E-F8BB826D3F2D}" type="presOf" srcId="{39593994-0A32-4B2F-BFB2-05ACF77A30FA}" destId="{7DB4D524-4EB1-4E5B-B52B-6711BF7092AB}" srcOrd="0" destOrd="0" presId="urn:microsoft.com/office/officeart/2005/8/layout/hierarchy5"/>
    <dgm:cxn modelId="{E3186424-57AC-4656-BE3E-A273F4F8E2C6}" type="presOf" srcId="{D65D94B7-D404-4481-813C-D4BF3E3100A5}" destId="{72E986F5-8072-42AD-B5EE-A1C766F225FB}" srcOrd="0" destOrd="0" presId="urn:microsoft.com/office/officeart/2005/8/layout/hierarchy5"/>
    <dgm:cxn modelId="{FF654846-C8C6-4E4F-B5A2-3A1BB93A0A66}" srcId="{9D88B343-4425-42DE-9AAE-80474A1B52CC}" destId="{884E184B-E6CC-49EA-9D11-ED97BB431AEE}" srcOrd="5" destOrd="0" parTransId="{3E693838-EF7A-4BDC-B865-DA2D669FDA6E}" sibTransId="{68455A76-4C9A-4BD2-BB91-B1F857482028}"/>
    <dgm:cxn modelId="{C5AFB19D-B5BC-4473-8DE4-E121E1357360}" type="presOf" srcId="{6DD86A62-6828-4ECE-AF8B-CFAA8A7A54C8}" destId="{F667753B-9C5B-4B4B-87A6-0790F33F8135}" srcOrd="0" destOrd="0" presId="urn:microsoft.com/office/officeart/2005/8/layout/hierarchy5"/>
    <dgm:cxn modelId="{43A1C8C1-567F-4D67-A5D0-29D07AE20AB7}" type="presOf" srcId="{86C921D4-2CD2-4C56-9590-77A01C07E378}" destId="{D1B84D38-BCC2-499C-A761-4242CDE3969C}" srcOrd="0" destOrd="0" presId="urn:microsoft.com/office/officeart/2005/8/layout/hierarchy5"/>
    <dgm:cxn modelId="{CE3E810C-2E7F-4A10-8B53-09A6DF03E689}" type="presParOf" srcId="{D1B84D38-BCC2-499C-A761-4242CDE3969C}" destId="{EE452DAD-9A54-47E9-AD4B-A48243C352B4}" srcOrd="0" destOrd="0" presId="urn:microsoft.com/office/officeart/2005/8/layout/hierarchy5"/>
    <dgm:cxn modelId="{C306465F-11B1-45FF-86C3-0DE4ED038587}" type="presParOf" srcId="{EE452DAD-9A54-47E9-AD4B-A48243C352B4}" destId="{9BF2A5B8-D351-4E9B-9684-A1FFE41E6187}" srcOrd="0" destOrd="0" presId="urn:microsoft.com/office/officeart/2005/8/layout/hierarchy5"/>
    <dgm:cxn modelId="{03260E4A-1D5D-4FB5-9DF1-2BFD8164DFCA}" type="presParOf" srcId="{9BF2A5B8-D351-4E9B-9684-A1FFE41E6187}" destId="{C55DCC60-68FC-4B2C-A2A3-703A0440CFB3}" srcOrd="0" destOrd="0" presId="urn:microsoft.com/office/officeart/2005/8/layout/hierarchy5"/>
    <dgm:cxn modelId="{DA866030-0291-4CD1-BA8A-1CBFD066B709}" type="presParOf" srcId="{C55DCC60-68FC-4B2C-A2A3-703A0440CFB3}" destId="{60BCC748-8086-4113-8013-1897D5B4E54A}" srcOrd="0" destOrd="0" presId="urn:microsoft.com/office/officeart/2005/8/layout/hierarchy5"/>
    <dgm:cxn modelId="{39B9EC97-3ED4-4741-98A0-3B6A9748038E}" type="presParOf" srcId="{C55DCC60-68FC-4B2C-A2A3-703A0440CFB3}" destId="{5E5E6478-CBB6-4F03-810B-7FFD30874F2E}" srcOrd="1" destOrd="0" presId="urn:microsoft.com/office/officeart/2005/8/layout/hierarchy5"/>
    <dgm:cxn modelId="{FA5052AE-32C0-4FCC-9DD5-1A90D89F3BFE}" type="presParOf" srcId="{5E5E6478-CBB6-4F03-810B-7FFD30874F2E}" destId="{59E0BB27-07FA-4A6E-B6FF-6B0BCDCF9DA5}" srcOrd="0" destOrd="0" presId="urn:microsoft.com/office/officeart/2005/8/layout/hierarchy5"/>
    <dgm:cxn modelId="{97FEB012-86C9-44B9-BD8A-AFB8D0AAE8C8}" type="presParOf" srcId="{59E0BB27-07FA-4A6E-B6FF-6B0BCDCF9DA5}" destId="{E7F10AE8-C0EA-4772-AE80-435C20253990}" srcOrd="0" destOrd="0" presId="urn:microsoft.com/office/officeart/2005/8/layout/hierarchy5"/>
    <dgm:cxn modelId="{D261AB99-994B-4F27-BA64-09002F009C28}" type="presParOf" srcId="{5E5E6478-CBB6-4F03-810B-7FFD30874F2E}" destId="{F90F2F4B-865A-4443-82C2-6D136D7B4694}" srcOrd="1" destOrd="0" presId="urn:microsoft.com/office/officeart/2005/8/layout/hierarchy5"/>
    <dgm:cxn modelId="{7B0A7B0A-18B6-4848-BA04-5B58957F29D6}" type="presParOf" srcId="{F90F2F4B-865A-4443-82C2-6D136D7B4694}" destId="{8D7C2D03-1991-4BDD-BB69-8A3AAF240835}" srcOrd="0" destOrd="0" presId="urn:microsoft.com/office/officeart/2005/8/layout/hierarchy5"/>
    <dgm:cxn modelId="{5E3C475D-82EF-4ECA-9FCC-D6A442E06F29}" type="presParOf" srcId="{F90F2F4B-865A-4443-82C2-6D136D7B4694}" destId="{EC649EF2-E39C-4E74-A5F1-3EBC73EBB5D5}" srcOrd="1" destOrd="0" presId="urn:microsoft.com/office/officeart/2005/8/layout/hierarchy5"/>
    <dgm:cxn modelId="{21B0C2CC-9363-4EC0-BB38-7C663B4251B0}" type="presParOf" srcId="{5E5E6478-CBB6-4F03-810B-7FFD30874F2E}" destId="{5A7BECBF-BD3C-4DBC-BDE3-D4510F9F4909}" srcOrd="2" destOrd="0" presId="urn:microsoft.com/office/officeart/2005/8/layout/hierarchy5"/>
    <dgm:cxn modelId="{6DE51399-E888-4F76-855F-87B8CCF606FA}" type="presParOf" srcId="{5A7BECBF-BD3C-4DBC-BDE3-D4510F9F4909}" destId="{7D113D3C-AB06-4ECB-8127-6F4C3350C80E}" srcOrd="0" destOrd="0" presId="urn:microsoft.com/office/officeart/2005/8/layout/hierarchy5"/>
    <dgm:cxn modelId="{7B58FA77-839E-4581-8FDF-56FBCDB92ED4}" type="presParOf" srcId="{5E5E6478-CBB6-4F03-810B-7FFD30874F2E}" destId="{36B33F10-AC01-4F2D-B3EB-5DBA5B3670B1}" srcOrd="3" destOrd="0" presId="urn:microsoft.com/office/officeart/2005/8/layout/hierarchy5"/>
    <dgm:cxn modelId="{DF294F93-72FA-458E-B2C7-1E2BA723E6E7}" type="presParOf" srcId="{36B33F10-AC01-4F2D-B3EB-5DBA5B3670B1}" destId="{20CCFBE2-BE8D-4D09-BC0D-00612FDDD253}" srcOrd="0" destOrd="0" presId="urn:microsoft.com/office/officeart/2005/8/layout/hierarchy5"/>
    <dgm:cxn modelId="{E636636C-854F-4EB9-A8BE-1EDC2E53FD47}" type="presParOf" srcId="{36B33F10-AC01-4F2D-B3EB-5DBA5B3670B1}" destId="{3B10FFDF-3BC7-4129-9E6A-785A8C3F14D4}" srcOrd="1" destOrd="0" presId="urn:microsoft.com/office/officeart/2005/8/layout/hierarchy5"/>
    <dgm:cxn modelId="{3D5A867B-50F8-43AD-8414-671F66147E7F}" type="presParOf" srcId="{5E5E6478-CBB6-4F03-810B-7FFD30874F2E}" destId="{7DB4D524-4EB1-4E5B-B52B-6711BF7092AB}" srcOrd="4" destOrd="0" presId="urn:microsoft.com/office/officeart/2005/8/layout/hierarchy5"/>
    <dgm:cxn modelId="{DD56984C-0087-4B7C-B344-52D2D0D6D93B}" type="presParOf" srcId="{7DB4D524-4EB1-4E5B-B52B-6711BF7092AB}" destId="{DA375208-BB65-49F8-B5BF-52F5588DF8AB}" srcOrd="0" destOrd="0" presId="urn:microsoft.com/office/officeart/2005/8/layout/hierarchy5"/>
    <dgm:cxn modelId="{DBE3CDC9-9AEA-4667-8F00-33785B460690}" type="presParOf" srcId="{5E5E6478-CBB6-4F03-810B-7FFD30874F2E}" destId="{44B95BEA-F168-4287-8110-C99DD64CBF25}" srcOrd="5" destOrd="0" presId="urn:microsoft.com/office/officeart/2005/8/layout/hierarchy5"/>
    <dgm:cxn modelId="{2290C633-BF91-44A0-997A-281E80BE349B}" type="presParOf" srcId="{44B95BEA-F168-4287-8110-C99DD64CBF25}" destId="{72E986F5-8072-42AD-B5EE-A1C766F225FB}" srcOrd="0" destOrd="0" presId="urn:microsoft.com/office/officeart/2005/8/layout/hierarchy5"/>
    <dgm:cxn modelId="{DE0477FD-AE2E-4ECB-BFE6-54DA7ED53BD6}" type="presParOf" srcId="{44B95BEA-F168-4287-8110-C99DD64CBF25}" destId="{12186650-D38C-45C8-BA8E-291F2368F594}" srcOrd="1" destOrd="0" presId="urn:microsoft.com/office/officeart/2005/8/layout/hierarchy5"/>
    <dgm:cxn modelId="{B6DF68EF-66B0-4A2D-B998-2209E56A2E67}" type="presParOf" srcId="{5E5E6478-CBB6-4F03-810B-7FFD30874F2E}" destId="{848585B9-A8E2-45B6-8573-2E3F1E0923F1}" srcOrd="6" destOrd="0" presId="urn:microsoft.com/office/officeart/2005/8/layout/hierarchy5"/>
    <dgm:cxn modelId="{577CFBA3-1C5A-4AE7-AAB5-42084E482998}" type="presParOf" srcId="{848585B9-A8E2-45B6-8573-2E3F1E0923F1}" destId="{E25C797F-3D6A-4076-BCF4-68D8CB394F4D}" srcOrd="0" destOrd="0" presId="urn:microsoft.com/office/officeart/2005/8/layout/hierarchy5"/>
    <dgm:cxn modelId="{7E9E701B-C7AD-4EAE-B166-CD5E09D8F2C2}" type="presParOf" srcId="{5E5E6478-CBB6-4F03-810B-7FFD30874F2E}" destId="{54E58744-EA48-456A-B08D-F466CB96B091}" srcOrd="7" destOrd="0" presId="urn:microsoft.com/office/officeart/2005/8/layout/hierarchy5"/>
    <dgm:cxn modelId="{9B2654FB-BD63-4D20-BD90-A4EE5E99AD06}" type="presParOf" srcId="{54E58744-EA48-456A-B08D-F466CB96B091}" destId="{3D155D5F-8604-4382-A018-FA9853FAB9BB}" srcOrd="0" destOrd="0" presId="urn:microsoft.com/office/officeart/2005/8/layout/hierarchy5"/>
    <dgm:cxn modelId="{5043924D-D751-46A1-95E4-570CC741AEE6}" type="presParOf" srcId="{54E58744-EA48-456A-B08D-F466CB96B091}" destId="{F0343051-1261-475A-8FA1-8107075D488E}" srcOrd="1" destOrd="0" presId="urn:microsoft.com/office/officeart/2005/8/layout/hierarchy5"/>
    <dgm:cxn modelId="{F09916B7-D12F-4395-B9E0-2745CC93ECE7}" type="presParOf" srcId="{5E5E6478-CBB6-4F03-810B-7FFD30874F2E}" destId="{F667753B-9C5B-4B4B-87A6-0790F33F8135}" srcOrd="8" destOrd="0" presId="urn:microsoft.com/office/officeart/2005/8/layout/hierarchy5"/>
    <dgm:cxn modelId="{F3CD04FF-E28B-46EA-8BE7-A2DB8DAA21C0}" type="presParOf" srcId="{F667753B-9C5B-4B4B-87A6-0790F33F8135}" destId="{D8ABB84D-0754-419B-8945-F1BA5F36EE70}" srcOrd="0" destOrd="0" presId="urn:microsoft.com/office/officeart/2005/8/layout/hierarchy5"/>
    <dgm:cxn modelId="{61E8E673-1A91-4919-804D-C3C79FD87559}" type="presParOf" srcId="{5E5E6478-CBB6-4F03-810B-7FFD30874F2E}" destId="{28B7DCE4-6DFA-4254-B1A5-0D9AD4A0095C}" srcOrd="9" destOrd="0" presId="urn:microsoft.com/office/officeart/2005/8/layout/hierarchy5"/>
    <dgm:cxn modelId="{EF4AC5D4-3590-4971-A2A5-E876E5ABF0CC}" type="presParOf" srcId="{28B7DCE4-6DFA-4254-B1A5-0D9AD4A0095C}" destId="{3C1EA944-61D1-4461-9474-83367BC3A3CC}" srcOrd="0" destOrd="0" presId="urn:microsoft.com/office/officeart/2005/8/layout/hierarchy5"/>
    <dgm:cxn modelId="{2154B8E6-5109-4A6C-8804-CBBC84B7B8FE}" type="presParOf" srcId="{28B7DCE4-6DFA-4254-B1A5-0D9AD4A0095C}" destId="{6617A706-1BEA-4040-ACB8-2286C8D7B9A4}" srcOrd="1" destOrd="0" presId="urn:microsoft.com/office/officeart/2005/8/layout/hierarchy5"/>
    <dgm:cxn modelId="{2924B206-94D9-4224-87CD-B6F74C321575}" type="presParOf" srcId="{5E5E6478-CBB6-4F03-810B-7FFD30874F2E}" destId="{5D574222-89BF-44D2-A830-F0AE12FB4565}" srcOrd="10" destOrd="0" presId="urn:microsoft.com/office/officeart/2005/8/layout/hierarchy5"/>
    <dgm:cxn modelId="{AC25BFC3-7F95-4EF7-8CFD-8F89F4A9E717}" type="presParOf" srcId="{5D574222-89BF-44D2-A830-F0AE12FB4565}" destId="{169D8736-6A1E-426D-8FF2-314563A35EB4}" srcOrd="0" destOrd="0" presId="urn:microsoft.com/office/officeart/2005/8/layout/hierarchy5"/>
    <dgm:cxn modelId="{37A3A5E0-883E-43DD-81DF-DA39504E09F3}" type="presParOf" srcId="{5E5E6478-CBB6-4F03-810B-7FFD30874F2E}" destId="{0FD3DCAD-DC60-4EDA-90F5-EEE3B22A049D}" srcOrd="11" destOrd="0" presId="urn:microsoft.com/office/officeart/2005/8/layout/hierarchy5"/>
    <dgm:cxn modelId="{B9E0677D-5FF9-4D6C-BA19-19580570F5F6}" type="presParOf" srcId="{0FD3DCAD-DC60-4EDA-90F5-EEE3B22A049D}" destId="{E8849FFD-3D70-4E50-807A-110415BE4DFA}" srcOrd="0" destOrd="0" presId="urn:microsoft.com/office/officeart/2005/8/layout/hierarchy5"/>
    <dgm:cxn modelId="{13E152BC-39D9-4E38-A783-748DB48AB9C4}" type="presParOf" srcId="{0FD3DCAD-DC60-4EDA-90F5-EEE3B22A049D}" destId="{E4C86043-0B3A-44AB-A314-D0AD05CD37C7}" srcOrd="1" destOrd="0" presId="urn:microsoft.com/office/officeart/2005/8/layout/hierarchy5"/>
    <dgm:cxn modelId="{07C673AF-E7E0-41BA-A795-D0AC32EE695C}" type="presParOf" srcId="{5E5E6478-CBB6-4F03-810B-7FFD30874F2E}" destId="{CE81D415-8DD9-45A7-8962-3481BC26DBF6}" srcOrd="12" destOrd="0" presId="urn:microsoft.com/office/officeart/2005/8/layout/hierarchy5"/>
    <dgm:cxn modelId="{3415D811-C2B6-48B7-8E29-B0FAFDB23FDD}" type="presParOf" srcId="{CE81D415-8DD9-45A7-8962-3481BC26DBF6}" destId="{BD38634C-7FB1-4915-9FB7-CBFE31B9B2F4}" srcOrd="0" destOrd="0" presId="urn:microsoft.com/office/officeart/2005/8/layout/hierarchy5"/>
    <dgm:cxn modelId="{FC35BB03-7F9C-459A-92E4-E4CBE7B6E13F}" type="presParOf" srcId="{5E5E6478-CBB6-4F03-810B-7FFD30874F2E}" destId="{83534608-8C56-44EC-9708-61D5B24620F4}" srcOrd="13" destOrd="0" presId="urn:microsoft.com/office/officeart/2005/8/layout/hierarchy5"/>
    <dgm:cxn modelId="{BCF0D712-FD2B-44C1-94DD-C0DC3F264DF9}" type="presParOf" srcId="{83534608-8C56-44EC-9708-61D5B24620F4}" destId="{419404CC-310E-48E7-BB54-0FD07171AE18}" srcOrd="0" destOrd="0" presId="urn:microsoft.com/office/officeart/2005/8/layout/hierarchy5"/>
    <dgm:cxn modelId="{4E1C57FC-7E2C-4586-B0DC-8BAE40AE63A1}" type="presParOf" srcId="{83534608-8C56-44EC-9708-61D5B24620F4}" destId="{0E3A3DEC-DDD9-4D17-AD7C-D80190E2DD04}" srcOrd="1" destOrd="0" presId="urn:microsoft.com/office/officeart/2005/8/layout/hierarchy5"/>
    <dgm:cxn modelId="{30887CED-053E-4ECF-8D6F-D6B62562762A}" type="presParOf" srcId="{5E5E6478-CBB6-4F03-810B-7FFD30874F2E}" destId="{9A9D3D40-0C41-4169-BC1B-1ECBE35FBE33}" srcOrd="14" destOrd="0" presId="urn:microsoft.com/office/officeart/2005/8/layout/hierarchy5"/>
    <dgm:cxn modelId="{CBE5058E-D00A-4B3E-A0D2-6C1B651052E0}" type="presParOf" srcId="{9A9D3D40-0C41-4169-BC1B-1ECBE35FBE33}" destId="{75D15193-AA67-45EE-AB61-2302696DD07B}" srcOrd="0" destOrd="0" presId="urn:microsoft.com/office/officeart/2005/8/layout/hierarchy5"/>
    <dgm:cxn modelId="{DD0C4B49-665D-4CB6-B9D9-DBE21413F1B4}" type="presParOf" srcId="{5E5E6478-CBB6-4F03-810B-7FFD30874F2E}" destId="{8CEE6229-E9AF-43D9-A797-A1981B59781E}" srcOrd="15" destOrd="0" presId="urn:microsoft.com/office/officeart/2005/8/layout/hierarchy5"/>
    <dgm:cxn modelId="{CFE1C057-2603-4A86-8DFC-58C1CEA936EC}" type="presParOf" srcId="{8CEE6229-E9AF-43D9-A797-A1981B59781E}" destId="{BC6FB2E4-9930-4ACC-A8D8-B5ADA3D5E757}" srcOrd="0" destOrd="0" presId="urn:microsoft.com/office/officeart/2005/8/layout/hierarchy5"/>
    <dgm:cxn modelId="{D95E5435-59B0-4641-A06A-B01FC450A9D2}" type="presParOf" srcId="{8CEE6229-E9AF-43D9-A797-A1981B59781E}" destId="{A6E5E7EF-67AA-42B4-9301-F981C69097D2}" srcOrd="1" destOrd="0" presId="urn:microsoft.com/office/officeart/2005/8/layout/hierarchy5"/>
    <dgm:cxn modelId="{5BCB028B-64C1-4804-9CF4-C27ED24F8947}" type="presParOf" srcId="{5E5E6478-CBB6-4F03-810B-7FFD30874F2E}" destId="{744FC1A5-CF85-4701-908B-F7EDB69A2ECD}" srcOrd="16" destOrd="0" presId="urn:microsoft.com/office/officeart/2005/8/layout/hierarchy5"/>
    <dgm:cxn modelId="{6A34645B-B595-441C-B898-2E4F4814434F}" type="presParOf" srcId="{744FC1A5-CF85-4701-908B-F7EDB69A2ECD}" destId="{8C547F27-9970-4885-8019-F177402706CB}" srcOrd="0" destOrd="0" presId="urn:microsoft.com/office/officeart/2005/8/layout/hierarchy5"/>
    <dgm:cxn modelId="{A7CD85C3-5235-4189-8A5C-2A49EB731CCC}" type="presParOf" srcId="{5E5E6478-CBB6-4F03-810B-7FFD30874F2E}" destId="{59C1AE19-6FFF-4691-854D-36E192A0D904}" srcOrd="17" destOrd="0" presId="urn:microsoft.com/office/officeart/2005/8/layout/hierarchy5"/>
    <dgm:cxn modelId="{48016AB9-9BEE-4582-AC54-6D7C51376D5C}" type="presParOf" srcId="{59C1AE19-6FFF-4691-854D-36E192A0D904}" destId="{352C791B-0E41-46B2-820E-8F291AA3016F}" srcOrd="0" destOrd="0" presId="urn:microsoft.com/office/officeart/2005/8/layout/hierarchy5"/>
    <dgm:cxn modelId="{5DDF3BCD-AA82-4B53-82F4-B627C9FF7952}" type="presParOf" srcId="{59C1AE19-6FFF-4691-854D-36E192A0D904}" destId="{1D0B20DB-0381-48ED-9454-4D91F1B3C5A1}" srcOrd="1" destOrd="0" presId="urn:microsoft.com/office/officeart/2005/8/layout/hierarchy5"/>
    <dgm:cxn modelId="{231872EF-572B-4C84-B1FD-6DF59E5B5BF3}" type="presParOf" srcId="{5E5E6478-CBB6-4F03-810B-7FFD30874F2E}" destId="{CE78F5A1-22BA-4199-BE7E-52B5D669CA02}" srcOrd="18" destOrd="0" presId="urn:microsoft.com/office/officeart/2005/8/layout/hierarchy5"/>
    <dgm:cxn modelId="{169EBD1C-C1DE-455F-928C-8D9479D21C5E}" type="presParOf" srcId="{CE78F5A1-22BA-4199-BE7E-52B5D669CA02}" destId="{6531C962-8821-467F-8F80-23F1EB3D5D06}" srcOrd="0" destOrd="0" presId="urn:microsoft.com/office/officeart/2005/8/layout/hierarchy5"/>
    <dgm:cxn modelId="{1AA2CAA5-7709-4F30-8E5B-D17B6C5047CA}" type="presParOf" srcId="{5E5E6478-CBB6-4F03-810B-7FFD30874F2E}" destId="{BD8360D9-53BB-4E99-8C48-D68A3563C826}" srcOrd="19" destOrd="0" presId="urn:microsoft.com/office/officeart/2005/8/layout/hierarchy5"/>
    <dgm:cxn modelId="{C6E838BF-B89D-41E9-9F8C-3C900A35926E}" type="presParOf" srcId="{BD8360D9-53BB-4E99-8C48-D68A3563C826}" destId="{B7AFA063-CFE5-4150-A267-CB3B009408B3}" srcOrd="0" destOrd="0" presId="urn:microsoft.com/office/officeart/2005/8/layout/hierarchy5"/>
    <dgm:cxn modelId="{87D350F7-EB50-4021-8E89-A418ED177334}" type="presParOf" srcId="{BD8360D9-53BB-4E99-8C48-D68A3563C826}" destId="{BD900707-5FD1-40C8-B02D-26327601CDBE}" srcOrd="1" destOrd="0" presId="urn:microsoft.com/office/officeart/2005/8/layout/hierarchy5"/>
    <dgm:cxn modelId="{06E2FF3C-CC67-4160-80C9-05F4DC99BE4E}" type="presParOf" srcId="{5E5E6478-CBB6-4F03-810B-7FFD30874F2E}" destId="{EA9CDCB2-04AF-4DF1-8484-0669DE2BA468}" srcOrd="20" destOrd="0" presId="urn:microsoft.com/office/officeart/2005/8/layout/hierarchy5"/>
    <dgm:cxn modelId="{EA759EF6-30B2-485B-B35A-09328E1049E2}" type="presParOf" srcId="{EA9CDCB2-04AF-4DF1-8484-0669DE2BA468}" destId="{CAF34556-57D0-45E5-BC49-B0042E869E5F}" srcOrd="0" destOrd="0" presId="urn:microsoft.com/office/officeart/2005/8/layout/hierarchy5"/>
    <dgm:cxn modelId="{B57352B0-AC25-46C6-B133-B9240D4A93A7}" type="presParOf" srcId="{5E5E6478-CBB6-4F03-810B-7FFD30874F2E}" destId="{12047B27-D9BA-423B-B316-F23EB2A2AC1B}" srcOrd="21" destOrd="0" presId="urn:microsoft.com/office/officeart/2005/8/layout/hierarchy5"/>
    <dgm:cxn modelId="{F68AC1EB-CCB9-4F85-BBBA-EEEAFCEC9C62}" type="presParOf" srcId="{12047B27-D9BA-423B-B316-F23EB2A2AC1B}" destId="{2B98758E-F644-4071-9813-32F507CECD6F}" srcOrd="0" destOrd="0" presId="urn:microsoft.com/office/officeart/2005/8/layout/hierarchy5"/>
    <dgm:cxn modelId="{8730DE7E-4CFC-4DEA-96E9-ABFF9AC965BD}" type="presParOf" srcId="{12047B27-D9BA-423B-B316-F23EB2A2AC1B}" destId="{9189F813-6F61-4438-9BE2-4991958CD46B}" srcOrd="1" destOrd="0" presId="urn:microsoft.com/office/officeart/2005/8/layout/hierarchy5"/>
    <dgm:cxn modelId="{29811A42-BAD1-47ED-AAC9-50ADD3F4AE62}" type="presParOf" srcId="{5E5E6478-CBB6-4F03-810B-7FFD30874F2E}" destId="{18E2BC52-E3FA-4547-B346-A9F5114CC465}" srcOrd="22" destOrd="0" presId="urn:microsoft.com/office/officeart/2005/8/layout/hierarchy5"/>
    <dgm:cxn modelId="{3F3F0D1A-DFD2-4C4D-951F-04610B4685B4}" type="presParOf" srcId="{18E2BC52-E3FA-4547-B346-A9F5114CC465}" destId="{23BA97FD-DEEE-4F8B-A004-FC1D22824872}" srcOrd="0" destOrd="0" presId="urn:microsoft.com/office/officeart/2005/8/layout/hierarchy5"/>
    <dgm:cxn modelId="{570AAB59-5DBE-4B4A-BD18-32380019B986}" type="presParOf" srcId="{5E5E6478-CBB6-4F03-810B-7FFD30874F2E}" destId="{28405DA5-0E67-4934-9A0F-0A773A181EEF}" srcOrd="23" destOrd="0" presId="urn:microsoft.com/office/officeart/2005/8/layout/hierarchy5"/>
    <dgm:cxn modelId="{2B541494-4A29-4213-AE61-59290C0A5790}" type="presParOf" srcId="{28405DA5-0E67-4934-9A0F-0A773A181EEF}" destId="{526A681A-2F36-4A6A-BC99-EDD3A29C65E9}" srcOrd="0" destOrd="0" presId="urn:microsoft.com/office/officeart/2005/8/layout/hierarchy5"/>
    <dgm:cxn modelId="{DE46F234-6908-4D46-9416-96E4388E588D}" type="presParOf" srcId="{28405DA5-0E67-4934-9A0F-0A773A181EEF}" destId="{7E8F1BBE-985A-4707-A51C-06353A3E2952}" srcOrd="1" destOrd="0" presId="urn:microsoft.com/office/officeart/2005/8/layout/hierarchy5"/>
    <dgm:cxn modelId="{812DA539-02AE-497A-A432-3B570ACC1BAA}" type="presParOf" srcId="{D1B84D38-BCC2-499C-A761-4242CDE3969C}" destId="{126F30DD-D8D1-487F-9375-7B09D8F3C8B9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BCC748-8086-4113-8013-1897D5B4E54A}">
      <dsp:nvSpPr>
        <dsp:cNvPr id="0" name=""/>
        <dsp:cNvSpPr/>
      </dsp:nvSpPr>
      <dsp:spPr>
        <a:xfrm>
          <a:off x="0" y="1832463"/>
          <a:ext cx="2693311" cy="1079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Социальный проект</a:t>
          </a:r>
          <a:endParaRPr lang="ru-RU" sz="1200" b="1" kern="1200" dirty="0">
            <a:latin typeface="Arial Narrow" pitchFamily="34" charset="0"/>
          </a:endParaRPr>
        </a:p>
      </dsp:txBody>
      <dsp:txXfrm>
        <a:off x="0" y="1832463"/>
        <a:ext cx="2693311" cy="1079447"/>
      </dsp:txXfrm>
    </dsp:sp>
    <dsp:sp modelId="{59E0BB27-07FA-4A6E-B6FF-6B0BCDCF9DA5}">
      <dsp:nvSpPr>
        <dsp:cNvPr id="0" name=""/>
        <dsp:cNvSpPr/>
      </dsp:nvSpPr>
      <dsp:spPr>
        <a:xfrm rot="17962673">
          <a:off x="2095976" y="1347434"/>
          <a:ext cx="2345100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2345100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17962673">
        <a:off x="3209898" y="1291795"/>
        <a:ext cx="117255" cy="117255"/>
      </dsp:txXfrm>
    </dsp:sp>
    <dsp:sp modelId="{8D7C2D03-1991-4BDD-BB69-8A3AAF240835}">
      <dsp:nvSpPr>
        <dsp:cNvPr id="0" name=""/>
        <dsp:cNvSpPr/>
      </dsp:nvSpPr>
      <dsp:spPr>
        <a:xfrm>
          <a:off x="3843741" y="152789"/>
          <a:ext cx="1007863" cy="3517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Аннотация </a:t>
          </a:r>
          <a:endParaRPr lang="ru-RU" sz="1200" b="1" kern="1200" dirty="0">
            <a:latin typeface="Arial Narrow" pitchFamily="34" charset="0"/>
          </a:endParaRPr>
        </a:p>
      </dsp:txBody>
      <dsp:txXfrm>
        <a:off x="3843741" y="152789"/>
        <a:ext cx="1007863" cy="351738"/>
      </dsp:txXfrm>
    </dsp:sp>
    <dsp:sp modelId="{5A7BECBF-BD3C-4DBC-BDE3-D4510F9F4909}">
      <dsp:nvSpPr>
        <dsp:cNvPr id="0" name=""/>
        <dsp:cNvSpPr/>
      </dsp:nvSpPr>
      <dsp:spPr>
        <a:xfrm rot="19496681">
          <a:off x="2408573" y="1467644"/>
          <a:ext cx="3139296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3139296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19496681">
        <a:off x="3899739" y="1392150"/>
        <a:ext cx="156964" cy="156964"/>
      </dsp:txXfrm>
    </dsp:sp>
    <dsp:sp modelId="{20CCFBE2-BE8D-4D09-BC0D-00612FDDD253}">
      <dsp:nvSpPr>
        <dsp:cNvPr id="0" name=""/>
        <dsp:cNvSpPr/>
      </dsp:nvSpPr>
      <dsp:spPr>
        <a:xfrm>
          <a:off x="5263132" y="302198"/>
          <a:ext cx="1177098" cy="533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Описание проблемы (актуальность)</a:t>
          </a:r>
          <a:endParaRPr lang="ru-RU" sz="1200" b="1" kern="1200" dirty="0">
            <a:latin typeface="Arial Narrow" pitchFamily="34" charset="0"/>
          </a:endParaRPr>
        </a:p>
      </dsp:txBody>
      <dsp:txXfrm>
        <a:off x="5263132" y="302198"/>
        <a:ext cx="1177098" cy="533760"/>
      </dsp:txXfrm>
    </dsp:sp>
    <dsp:sp modelId="{7DB4D524-4EB1-4E5B-B52B-6711BF7092AB}">
      <dsp:nvSpPr>
        <dsp:cNvPr id="0" name=""/>
        <dsp:cNvSpPr/>
      </dsp:nvSpPr>
      <dsp:spPr>
        <a:xfrm rot="20410622">
          <a:off x="2565323" y="1636728"/>
          <a:ext cx="4319892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4319892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20410622">
        <a:off x="4617272" y="1531719"/>
        <a:ext cx="215994" cy="215994"/>
      </dsp:txXfrm>
    </dsp:sp>
    <dsp:sp modelId="{72E986F5-8072-42AD-B5EE-A1C766F225FB}">
      <dsp:nvSpPr>
        <dsp:cNvPr id="0" name=""/>
        <dsp:cNvSpPr/>
      </dsp:nvSpPr>
      <dsp:spPr>
        <a:xfrm>
          <a:off x="6757227" y="675722"/>
          <a:ext cx="1124443" cy="463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Цель</a:t>
          </a:r>
          <a:endParaRPr lang="ru-RU" sz="1200" b="1" kern="1200" dirty="0">
            <a:latin typeface="Arial Narrow" pitchFamily="34" charset="0"/>
          </a:endParaRPr>
        </a:p>
      </dsp:txBody>
      <dsp:txXfrm>
        <a:off x="6757227" y="675722"/>
        <a:ext cx="1124443" cy="463047"/>
      </dsp:txXfrm>
    </dsp:sp>
    <dsp:sp modelId="{848585B9-A8E2-45B6-8573-2E3F1E0923F1}">
      <dsp:nvSpPr>
        <dsp:cNvPr id="0" name=""/>
        <dsp:cNvSpPr/>
      </dsp:nvSpPr>
      <dsp:spPr>
        <a:xfrm rot="21036196">
          <a:off x="2659836" y="1961899"/>
          <a:ext cx="4989276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4989276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21036196">
        <a:off x="5029743" y="1840156"/>
        <a:ext cx="249463" cy="249463"/>
      </dsp:txXfrm>
    </dsp:sp>
    <dsp:sp modelId="{3D155D5F-8604-4382-A018-FA9853FAB9BB}">
      <dsp:nvSpPr>
        <dsp:cNvPr id="0" name=""/>
        <dsp:cNvSpPr/>
      </dsp:nvSpPr>
      <dsp:spPr>
        <a:xfrm>
          <a:off x="7615639" y="1348064"/>
          <a:ext cx="1242640" cy="419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Задачи</a:t>
          </a:r>
          <a:endParaRPr lang="ru-RU" sz="1200" b="1" kern="1200" dirty="0">
            <a:latin typeface="Arial Narrow" pitchFamily="34" charset="0"/>
          </a:endParaRPr>
        </a:p>
      </dsp:txBody>
      <dsp:txXfrm>
        <a:off x="7615639" y="1348064"/>
        <a:ext cx="1242640" cy="419048"/>
      </dsp:txXfrm>
    </dsp:sp>
    <dsp:sp modelId="{F667753B-9C5B-4B4B-87A6-0790F33F8135}">
      <dsp:nvSpPr>
        <dsp:cNvPr id="0" name=""/>
        <dsp:cNvSpPr/>
      </dsp:nvSpPr>
      <dsp:spPr>
        <a:xfrm rot="21544307">
          <a:off x="2692995" y="2330167"/>
          <a:ext cx="4818787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4818787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21544307">
        <a:off x="4981919" y="2212685"/>
        <a:ext cx="240939" cy="240939"/>
      </dsp:txXfrm>
    </dsp:sp>
    <dsp:sp modelId="{3C1EA944-61D1-4461-9474-83367BC3A3CC}">
      <dsp:nvSpPr>
        <dsp:cNvPr id="0" name=""/>
        <dsp:cNvSpPr/>
      </dsp:nvSpPr>
      <dsp:spPr>
        <a:xfrm>
          <a:off x="7511466" y="2095112"/>
          <a:ext cx="1346813" cy="3980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Новизна проекта</a:t>
          </a:r>
          <a:endParaRPr lang="ru-RU" sz="1200" b="1" kern="1200" dirty="0">
            <a:latin typeface="Arial Narrow" pitchFamily="34" charset="0"/>
          </a:endParaRPr>
        </a:p>
      </dsp:txBody>
      <dsp:txXfrm>
        <a:off x="7511466" y="2095112"/>
        <a:ext cx="1346813" cy="398023"/>
      </dsp:txXfrm>
    </dsp:sp>
    <dsp:sp modelId="{5D574222-89BF-44D2-A830-F0AE12FB4565}">
      <dsp:nvSpPr>
        <dsp:cNvPr id="0" name=""/>
        <dsp:cNvSpPr/>
      </dsp:nvSpPr>
      <dsp:spPr>
        <a:xfrm rot="465297">
          <a:off x="2669227" y="2724535"/>
          <a:ext cx="5266723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5266723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465297">
        <a:off x="5170920" y="2595855"/>
        <a:ext cx="263336" cy="263336"/>
      </dsp:txXfrm>
    </dsp:sp>
    <dsp:sp modelId="{E8849FFD-3D70-4E50-807A-110415BE4DFA}">
      <dsp:nvSpPr>
        <dsp:cNvPr id="0" name=""/>
        <dsp:cNvSpPr/>
      </dsp:nvSpPr>
      <dsp:spPr>
        <a:xfrm>
          <a:off x="7911866" y="2916863"/>
          <a:ext cx="946413" cy="331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Ресурсы</a:t>
          </a:r>
          <a:endParaRPr lang="ru-RU" sz="1200" b="1" kern="1200" dirty="0">
            <a:latin typeface="Arial Narrow" pitchFamily="34" charset="0"/>
          </a:endParaRPr>
        </a:p>
      </dsp:txBody>
      <dsp:txXfrm>
        <a:off x="7911866" y="2916863"/>
        <a:ext cx="946413" cy="331994"/>
      </dsp:txXfrm>
    </dsp:sp>
    <dsp:sp modelId="{CE81D415-8DD9-45A7-8962-3481BC26DBF6}">
      <dsp:nvSpPr>
        <dsp:cNvPr id="0" name=""/>
        <dsp:cNvSpPr/>
      </dsp:nvSpPr>
      <dsp:spPr>
        <a:xfrm rot="807019">
          <a:off x="2620467" y="2986946"/>
          <a:ext cx="5311623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5311623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807019">
        <a:off x="5143488" y="2857144"/>
        <a:ext cx="265581" cy="265581"/>
      </dsp:txXfrm>
    </dsp:sp>
    <dsp:sp modelId="{419404CC-310E-48E7-BB54-0FD07171AE18}">
      <dsp:nvSpPr>
        <dsp:cNvPr id="0" name=""/>
        <dsp:cNvSpPr/>
      </dsp:nvSpPr>
      <dsp:spPr>
        <a:xfrm>
          <a:off x="7859247" y="3439796"/>
          <a:ext cx="999032" cy="3357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Методы</a:t>
          </a:r>
          <a:endParaRPr lang="ru-RU" sz="1200" b="1" kern="1200" dirty="0">
            <a:latin typeface="Arial Narrow" pitchFamily="34" charset="0"/>
          </a:endParaRPr>
        </a:p>
      </dsp:txBody>
      <dsp:txXfrm>
        <a:off x="7859247" y="3439796"/>
        <a:ext cx="999032" cy="335772"/>
      </dsp:txXfrm>
    </dsp:sp>
    <dsp:sp modelId="{9A9D3D40-0C41-4169-BC1B-1ECBE35FBE33}">
      <dsp:nvSpPr>
        <dsp:cNvPr id="0" name=""/>
        <dsp:cNvSpPr/>
      </dsp:nvSpPr>
      <dsp:spPr>
        <a:xfrm rot="1186637">
          <a:off x="2530335" y="3304104"/>
          <a:ext cx="5526020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5526020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1186637">
        <a:off x="5155194" y="3168942"/>
        <a:ext cx="276301" cy="276301"/>
      </dsp:txXfrm>
    </dsp:sp>
    <dsp:sp modelId="{BC6FB2E4-9930-4ACC-A8D8-B5ADA3D5E757}">
      <dsp:nvSpPr>
        <dsp:cNvPr id="0" name=""/>
        <dsp:cNvSpPr/>
      </dsp:nvSpPr>
      <dsp:spPr>
        <a:xfrm>
          <a:off x="7893379" y="4037434"/>
          <a:ext cx="964900" cy="40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Действия</a:t>
          </a:r>
          <a:endParaRPr lang="ru-RU" sz="1200" b="1" kern="1200" dirty="0">
            <a:latin typeface="Arial Narrow" pitchFamily="34" charset="0"/>
          </a:endParaRPr>
        </a:p>
      </dsp:txBody>
      <dsp:txXfrm>
        <a:off x="7893379" y="4037434"/>
        <a:ext cx="964900" cy="409127"/>
      </dsp:txXfrm>
    </dsp:sp>
    <dsp:sp modelId="{744FC1A5-CF85-4701-908B-F7EDB69A2ECD}">
      <dsp:nvSpPr>
        <dsp:cNvPr id="0" name=""/>
        <dsp:cNvSpPr/>
      </dsp:nvSpPr>
      <dsp:spPr>
        <a:xfrm rot="1537470">
          <a:off x="2411689" y="3607536"/>
          <a:ext cx="5726795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5726795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1537470">
        <a:off x="5131917" y="3467354"/>
        <a:ext cx="286339" cy="286339"/>
      </dsp:txXfrm>
    </dsp:sp>
    <dsp:sp modelId="{352C791B-0E41-46B2-820E-8F291AA3016F}">
      <dsp:nvSpPr>
        <dsp:cNvPr id="0" name=""/>
        <dsp:cNvSpPr/>
      </dsp:nvSpPr>
      <dsp:spPr>
        <a:xfrm>
          <a:off x="7856863" y="4635073"/>
          <a:ext cx="1001416" cy="427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Ожидаемые результаты</a:t>
          </a:r>
          <a:endParaRPr lang="ru-RU" sz="1200" b="1" kern="1200" dirty="0">
            <a:latin typeface="Arial Narrow" pitchFamily="34" charset="0"/>
          </a:endParaRPr>
        </a:p>
      </dsp:txBody>
      <dsp:txXfrm>
        <a:off x="7856863" y="4635073"/>
        <a:ext cx="1001416" cy="427578"/>
      </dsp:txXfrm>
    </dsp:sp>
    <dsp:sp modelId="{CE78F5A1-22BA-4199-BE7E-52B5D669CA02}">
      <dsp:nvSpPr>
        <dsp:cNvPr id="0" name=""/>
        <dsp:cNvSpPr/>
      </dsp:nvSpPr>
      <dsp:spPr>
        <a:xfrm rot="2196945">
          <a:off x="2245415" y="3722887"/>
          <a:ext cx="4539186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4539186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2196945">
        <a:off x="4401528" y="3612396"/>
        <a:ext cx="226959" cy="226959"/>
      </dsp:txXfrm>
    </dsp:sp>
    <dsp:sp modelId="{B7AFA063-CFE5-4150-A267-CB3B009408B3}">
      <dsp:nvSpPr>
        <dsp:cNvPr id="0" name=""/>
        <dsp:cNvSpPr/>
      </dsp:nvSpPr>
      <dsp:spPr>
        <a:xfrm>
          <a:off x="6336705" y="4752528"/>
          <a:ext cx="1376610" cy="654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Результативность или эффективность</a:t>
          </a:r>
          <a:endParaRPr lang="ru-RU" sz="1200" b="1" kern="1200" dirty="0">
            <a:latin typeface="Arial Narrow" pitchFamily="34" charset="0"/>
          </a:endParaRPr>
        </a:p>
      </dsp:txBody>
      <dsp:txXfrm>
        <a:off x="6336705" y="4752528"/>
        <a:ext cx="1376610" cy="654071"/>
      </dsp:txXfrm>
    </dsp:sp>
    <dsp:sp modelId="{EA9CDCB2-04AF-4DF1-8484-0669DE2BA468}">
      <dsp:nvSpPr>
        <dsp:cNvPr id="0" name=""/>
        <dsp:cNvSpPr/>
      </dsp:nvSpPr>
      <dsp:spPr>
        <a:xfrm rot="2882825">
          <a:off x="2056198" y="3798597"/>
          <a:ext cx="3844047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3844047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2882825">
        <a:off x="3882120" y="3705484"/>
        <a:ext cx="192202" cy="192202"/>
      </dsp:txXfrm>
    </dsp:sp>
    <dsp:sp modelId="{2B98758E-F644-4071-9813-32F507CECD6F}">
      <dsp:nvSpPr>
        <dsp:cNvPr id="0" name=""/>
        <dsp:cNvSpPr/>
      </dsp:nvSpPr>
      <dsp:spPr>
        <a:xfrm>
          <a:off x="5263132" y="5028590"/>
          <a:ext cx="927076" cy="404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Литература</a:t>
          </a:r>
          <a:endParaRPr lang="ru-RU" sz="1200" b="1" kern="1200" dirty="0">
            <a:latin typeface="Arial Narrow" pitchFamily="34" charset="0"/>
          </a:endParaRPr>
        </a:p>
      </dsp:txBody>
      <dsp:txXfrm>
        <a:off x="5263132" y="5028590"/>
        <a:ext cx="927076" cy="404786"/>
      </dsp:txXfrm>
    </dsp:sp>
    <dsp:sp modelId="{18E2BC52-E3FA-4547-B346-A9F5114CC465}">
      <dsp:nvSpPr>
        <dsp:cNvPr id="0" name=""/>
        <dsp:cNvSpPr/>
      </dsp:nvSpPr>
      <dsp:spPr>
        <a:xfrm rot="3969360">
          <a:off x="1763790" y="3796278"/>
          <a:ext cx="3120494" cy="5976"/>
        </a:xfrm>
        <a:custGeom>
          <a:avLst/>
          <a:gdLst/>
          <a:ahLst/>
          <a:cxnLst/>
          <a:rect l="0" t="0" r="0" b="0"/>
          <a:pathLst>
            <a:path>
              <a:moveTo>
                <a:pt x="0" y="2988"/>
              </a:moveTo>
              <a:lnTo>
                <a:pt x="3120494" y="29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latin typeface="Arial Narrow" pitchFamily="34" charset="0"/>
          </a:endParaRPr>
        </a:p>
      </dsp:txBody>
      <dsp:txXfrm rot="3969360">
        <a:off x="3246025" y="3721254"/>
        <a:ext cx="156024" cy="156024"/>
      </dsp:txXfrm>
    </dsp:sp>
    <dsp:sp modelId="{526A681A-2F36-4A6A-BC99-EDD3A29C65E9}">
      <dsp:nvSpPr>
        <dsp:cNvPr id="0" name=""/>
        <dsp:cNvSpPr/>
      </dsp:nvSpPr>
      <dsp:spPr>
        <a:xfrm>
          <a:off x="3954764" y="5008769"/>
          <a:ext cx="1067754" cy="4351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 Narrow" pitchFamily="34" charset="0"/>
            </a:rPr>
            <a:t>Приложения</a:t>
          </a:r>
          <a:endParaRPr lang="ru-RU" sz="1200" b="1" kern="1200" dirty="0">
            <a:latin typeface="Arial Narrow" pitchFamily="34" charset="0"/>
          </a:endParaRPr>
        </a:p>
      </dsp:txBody>
      <dsp:txXfrm>
        <a:off x="3954764" y="5008769"/>
        <a:ext cx="1067754" cy="435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9F920-FC57-4DC1-8EC8-F9D9DF646A36}" type="datetimeFigureOut">
              <a:rPr lang="ru-RU" smtClean="0"/>
              <a:pPr/>
              <a:t>30.07.2017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060848"/>
            <a:ext cx="8784976" cy="237626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Алгоритм разработки 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социальных проектов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(Методические рекомендации 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для педагогов)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8640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Областной конкурс методических проектов в сфере социальной защиты населения Самарской области «</a:t>
            </a:r>
            <a:r>
              <a:rPr lang="en-US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SOCIODRAVE – 201</a:t>
            </a:r>
            <a:r>
              <a:rPr lang="ru-R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7»</a:t>
            </a:r>
          </a:p>
          <a:p>
            <a:r>
              <a:rPr lang="ru-R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Номинация   </a:t>
            </a:r>
            <a:r>
              <a:rPr lang="ru-R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«Ключевые люди»</a:t>
            </a:r>
            <a:endParaRPr lang="ru-RU" sz="2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11960" y="5589240"/>
            <a:ext cx="4604048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</a:t>
            </a:r>
            <a:r>
              <a:rPr kumimoji="0" lang="ru-RU" sz="240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Орлова Маргарита Геннадьевна,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социальный педагог </a:t>
            </a:r>
            <a:endParaRPr kumimoji="0" lang="ru-RU" sz="240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83568" y="4437112"/>
            <a:ext cx="7776864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Государственное казенное учреждение Самарской области «Тольяттинский социально – реабилитационный центр для несовершеннолетних «Гармония»</a:t>
            </a:r>
            <a:endParaRPr kumimoji="0" lang="ru-RU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8" y="1700808"/>
            <a:ext cx="2664296" cy="20882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1. Разработка социального проекта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1840" y="1772816"/>
            <a:ext cx="2736304" cy="20162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2. Реализация социального проекта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43808" y="1052736"/>
            <a:ext cx="338437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Этапы: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2160" y="1772816"/>
            <a:ext cx="2736304" cy="20162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3. Итоги работы над проектом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3894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Требования к проекту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13929"/>
          <a:stretch>
            <a:fillRect/>
          </a:stretch>
        </p:blipFill>
        <p:spPr bwMode="auto">
          <a:xfrm rot="1316768">
            <a:off x="199505" y="4614366"/>
            <a:ext cx="2001487" cy="1455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1" name="Picture 3" descr="C:\NEW_sc200457\MARGO\Фото разобрать\День российского флага\IMG_20160819_111607.jpg"/>
          <p:cNvPicPr>
            <a:picLocks noChangeAspect="1" noChangeArrowheads="1"/>
          </p:cNvPicPr>
          <p:nvPr/>
        </p:nvPicPr>
        <p:blipFill>
          <a:blip r:embed="rId3" cstate="print"/>
          <a:srcRect l="18000" t="3407" r="9998" b="12217"/>
          <a:stretch>
            <a:fillRect/>
          </a:stretch>
        </p:blipFill>
        <p:spPr bwMode="auto">
          <a:xfrm rot="20941586">
            <a:off x="2108713" y="4121563"/>
            <a:ext cx="1440160" cy="2250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F:\Фото-День семьи 8 июня\IMG_5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9885">
            <a:off x="3399497" y="4107444"/>
            <a:ext cx="2149934" cy="1612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F:\Фото-День семьи 8 июня\IMG_5057.JPG"/>
          <p:cNvPicPr/>
          <p:nvPr/>
        </p:nvPicPr>
        <p:blipFill>
          <a:blip r:embed="rId5" cstate="print"/>
          <a:srcRect l="8982" t="11025" r="16651"/>
          <a:stretch>
            <a:fillRect/>
          </a:stretch>
        </p:blipFill>
        <p:spPr bwMode="auto">
          <a:xfrm rot="20714120">
            <a:off x="5538110" y="4853190"/>
            <a:ext cx="1776740" cy="1595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4" name="AutoShape 6" descr="Картинки по запросу диаграммы клипарт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 descr="C:\Documents and Settings\Сергей\Рабочий стол\ОБРАЗЕЦ РЕЦЕНЗИИ\clp5337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84671">
            <a:off x="7333447" y="4169912"/>
            <a:ext cx="1645703" cy="16457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501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124744"/>
            <a:ext cx="2808312" cy="5472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/>
              <a:t>Цель</a:t>
            </a:r>
            <a:r>
              <a:rPr lang="ru-RU" sz="2000" dirty="0" smtClean="0"/>
              <a:t> составления методических рекомендаций – оказание методической помощи педагогам в разработке и реализации социальных проектов.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1124744"/>
            <a:ext cx="2808312" cy="5472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/>
              <a:t>Ожидаемый результат</a:t>
            </a:r>
            <a:r>
              <a:rPr lang="ru-RU" sz="2000" u="sng" dirty="0" smtClean="0"/>
              <a:t> </a:t>
            </a:r>
            <a:r>
              <a:rPr lang="ru-RU" sz="2000" dirty="0" smtClean="0"/>
              <a:t>– повышение профессионального уровня и </a:t>
            </a:r>
            <a:r>
              <a:rPr lang="ru-RU" sz="2000" dirty="0" smtClean="0"/>
              <a:t>компетентности</a:t>
            </a:r>
          </a:p>
          <a:p>
            <a:r>
              <a:rPr lang="ru-RU" sz="2000" dirty="0" smtClean="0"/>
              <a:t>педагогических </a:t>
            </a:r>
            <a:r>
              <a:rPr lang="ru-RU" sz="2000" dirty="0" smtClean="0"/>
              <a:t>работников через овладение опытом разработки и ведения  социальных проектов.</a:t>
            </a:r>
            <a:endParaRPr lang="ru-RU" sz="20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2160" y="1124744"/>
            <a:ext cx="2880320" cy="5472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/>
              <a:t>Новизна работы</a:t>
            </a:r>
            <a:r>
              <a:rPr lang="ru-RU" sz="2000" u="sng" dirty="0" smtClean="0"/>
              <a:t> </a:t>
            </a:r>
            <a:r>
              <a:rPr lang="ru-RU" sz="2000" dirty="0" smtClean="0"/>
              <a:t>состоит в успешной апробации данного алгоритма разработки и ведения социальных проектов в условиях государственного казенного учреждения Самарской области «Тольяттинский социально-реабилитационный центр для несовершеннолетних </a:t>
            </a:r>
            <a:r>
              <a:rPr lang="ru-RU" sz="2400" dirty="0" smtClean="0"/>
              <a:t>«Гармония».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3894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Требования к проекту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174" name="AutoShape 6" descr="Картинки по запросу диаграммы клипарт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501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196752"/>
          <a:ext cx="88582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3894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Разделы текста социального проекта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88640"/>
            <a:ext cx="8280920" cy="7499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Бюджет проекта</a:t>
            </a:r>
            <a:endParaRPr kumimoji="0" lang="ru-RU" sz="35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052736"/>
            <a:ext cx="2880320" cy="2880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Статьи расхода: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12160" y="1628800"/>
            <a:ext cx="2664296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Расходы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проведению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мероприятий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852936"/>
            <a:ext cx="2664296" cy="108012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Аренда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помещений: офисные,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для мероприятий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16" y="4293096"/>
            <a:ext cx="4032448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 Банковские расходы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88024" y="5445224"/>
            <a:ext cx="3960440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 Непредвиденные расходы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5536" y="5373216"/>
            <a:ext cx="3816424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 Издательские расходы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5536" y="4293096"/>
            <a:ext cx="3888432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 Приобретаемое (арендуемое оборудование)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848" y="2852936"/>
            <a:ext cx="2664296" cy="108012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Командировочные расходы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03848" y="1628800"/>
            <a:ext cx="2664296" cy="108012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Транспортные расходы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3528" y="1628800"/>
            <a:ext cx="2664296" cy="2304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Зарплата (штатный персонал, приглашенные специалисты, вклад добровольцев-волонтеров)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51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69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Грантовая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поддержка социальных проектов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1" descr="C:\Documents and Settings\Сергей\Рабочий стол\ОБРАЗЕЦ РЕЦЕНЗИ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171700" cy="2105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5" name="Picture 1" descr="C:\Documents and Settings\Сергей\Рабочий стол\ОБРАЗЕЦ РЕЦЕНЗИИ\pravkonkurs-malye-gran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93096"/>
            <a:ext cx="2351551" cy="2116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Documents and Settings\Сергей\Рабочий стол\ОБРАЗЕЦ РЕЦЕНЗИИ\cultmosa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356992"/>
            <a:ext cx="4380284" cy="16371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Сергей\Рабочий стол\ОБРАЗЕЦ РЕЦЕНЗИИ\02e298a9d42e06b5da3057df91d8a47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5013176"/>
            <a:ext cx="2356520" cy="15694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Documents and Settings\Сергей\Рабочий стол\ОБРАЗЕЦ РЕЦЕНЗИИ\1383_logoft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340768"/>
            <a:ext cx="4608512" cy="17715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226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Алгоритм разработки  социальных проектов (Методические рекомендации  для педагогов)</vt:lpstr>
      <vt:lpstr>Требования к проекту</vt:lpstr>
      <vt:lpstr>Требования к проекту</vt:lpstr>
      <vt:lpstr>Разделы текста социального проекта</vt:lpstr>
      <vt:lpstr>Слайд 5</vt:lpstr>
      <vt:lpstr>Грантовая поддержка социальных проектов</vt:lpstr>
    </vt:vector>
  </TitlesOfParts>
  <Company>SNC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«Ателье подарков и поздравлений»</dc:title>
  <dc:creator>SC</dc:creator>
  <cp:lastModifiedBy>SC</cp:lastModifiedBy>
  <cp:revision>80</cp:revision>
  <dcterms:created xsi:type="dcterms:W3CDTF">2015-08-24T12:53:28Z</dcterms:created>
  <dcterms:modified xsi:type="dcterms:W3CDTF">2017-07-30T18:28:24Z</dcterms:modified>
</cp:coreProperties>
</file>