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9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8959A-CA32-4372-9324-2E1F819DEBB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77BC2-CE05-450E-9F62-025911C85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2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77BC2-CE05-450E-9F62-025911C859B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1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36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9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55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8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46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3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8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281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02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13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73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E44BD59-C494-47D0-B40D-B83DC04959B5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2D8AD05-896F-4390-B38A-6A78B39E468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51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gif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gif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63156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Компьютерная интерактивная игра для детей младшего дошкольного возраста                                    «Что мне нужно?»  </a:t>
            </a:r>
            <a:endParaRPr lang="ru-RU" sz="4000" b="1" dirty="0"/>
          </a:p>
        </p:txBody>
      </p:sp>
      <p:pic>
        <p:nvPicPr>
          <p:cNvPr id="4098" name="Picture 2" descr="http://xn--42-6kcpbe8fh.xn--p1ai/attachments/Image/myln.gif?template=generi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2837" y="2567354"/>
            <a:ext cx="4410075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3744841"/>
            <a:ext cx="10058400" cy="2124253"/>
          </a:xfrm>
        </p:spPr>
        <p:txBody>
          <a:bodyPr/>
          <a:lstStyle/>
          <a:p>
            <a:r>
              <a:rPr lang="ru-RU" dirty="0" smtClean="0"/>
              <a:t>Дидактическая задача: Формирование знаний о предметах, необходимых в процессе умывания, приёма пищи и сна.</a:t>
            </a:r>
          </a:p>
          <a:p>
            <a:endParaRPr lang="ru-RU" dirty="0"/>
          </a:p>
          <a:p>
            <a:r>
              <a:rPr lang="ru-RU" dirty="0" smtClean="0"/>
              <a:t>Игровая задача: выбрать предметы, необходимые в процессе умывания, еды, сна. Объяснить, почему другие предметы в это время не используются.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78336" y="1901285"/>
            <a:ext cx="5184576" cy="10781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err="1" smtClean="0"/>
              <a:t>Алупова</a:t>
            </a:r>
            <a:r>
              <a:rPr lang="ru-RU" dirty="0" smtClean="0"/>
              <a:t> Елена Валерьевна</a:t>
            </a:r>
          </a:p>
          <a:p>
            <a:pPr algn="r"/>
            <a:r>
              <a:rPr lang="ru-RU" dirty="0" smtClean="0"/>
              <a:t>Воспитатель МБДОУ «Детский сад № 77 </a:t>
            </a:r>
            <a:r>
              <a:rPr lang="ru-RU" smtClean="0"/>
              <a:t>«</a:t>
            </a:r>
            <a:r>
              <a:rPr lang="ru-RU" smtClean="0"/>
              <a:t>Василёк</a:t>
            </a:r>
            <a:r>
              <a:rPr lang="ru-RU" dirty="0" smtClean="0"/>
              <a:t>» г. Нижний Новгород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0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ng.pngtree.com/element_origin_min_pic/16/12/26/9a70eb1b8186d4770eaf5e346c9b4ca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32" y="412124"/>
            <a:ext cx="2882484" cy="33148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ikrobot.ru/images/0215/23771926_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363" y="412124"/>
            <a:ext cx="2701386" cy="159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ook.minemshop.ru/image/audio_cd_covers/10150172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6" y="2653047"/>
            <a:ext cx="1828279" cy="332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vermotion.org/files/model_images/c9113be758c1bb639d971103471506d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359" y="3288181"/>
            <a:ext cx="2694055" cy="269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ng.pngtree.com/element_origin_min_pic/16/07/18/17578c9c87e01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346" y="528034"/>
            <a:ext cx="2504841" cy="238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mmedia.ozone.ru/multimedia/101913166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687" y="4426107"/>
            <a:ext cx="3436661" cy="18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-fotki.yandex.ru/get/8/marya-foygl.35/0_24b9a_a5bbe0bc_S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0036" y="1315060"/>
            <a:ext cx="1095375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s://img-fotki.yandex.ru/get/8/marya-foygl.35/0_24b9a_a5bbe0bc_S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399" y="5302333"/>
            <a:ext cx="1095375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img-fotki.yandex.ru/get/8/marya-foygl.35/0_24b9a_a5bbe0bc_S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698" y="5197050"/>
            <a:ext cx="1095375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753486" y="1899138"/>
            <a:ext cx="0" cy="75390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67934" y="5302333"/>
            <a:ext cx="1223209" cy="152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6286778" y="2593149"/>
            <a:ext cx="8514" cy="1019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603302" y="1722650"/>
            <a:ext cx="1766975" cy="27034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65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ristallik20.ru/media/k2/items/cache/ae265ec8d02add74bcb0f72e47ec001b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321" y="503186"/>
            <a:ext cx="4542978" cy="29586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28c431e0cddb0f68249ca8375d70204b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42" y="219728"/>
            <a:ext cx="2196922" cy="219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gold777.ru/sites/default/files/tops/%D0%901%D0%9B%D0%960544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627F91"/>
              </a:clrFrom>
              <a:clrTo>
                <a:srgbClr val="627F9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353" y="795989"/>
            <a:ext cx="2160881" cy="16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0-tub-ru.yandex.net/i?id=c593618ed1159ef96dab8ae13882286e-l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1710" y="1788003"/>
            <a:ext cx="2499215" cy="189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mmedia.ozone.ru/multimedia/101913166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6377" y="290345"/>
            <a:ext cx="2743801" cy="149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hdtv.ru/uploads/posts/2010-05/1273653741_sharp_lc-42dh77e_0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4757" y="3940935"/>
            <a:ext cx="3105240" cy="225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clipartgratis.it/foto/bambini/giocattoli/giocattoli_13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10" y="3984925"/>
            <a:ext cx="2048486" cy="153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aform.ru/wp-content/uploads/2017/05/salfetki-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658" y="3692231"/>
            <a:ext cx="2629325" cy="26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64" y="-103840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mmedia.ozone.ru/multimedia/1011546728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370" y="4545386"/>
            <a:ext cx="2600818" cy="164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>
            <a:off x="1472772" y="1294743"/>
            <a:ext cx="898203" cy="23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809" y="-321205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001" y="953118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3262667" y="1330150"/>
            <a:ext cx="898203" cy="23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622591" y="1788003"/>
            <a:ext cx="636574" cy="7207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288429" y="3553940"/>
            <a:ext cx="636574" cy="7207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921873" y="5523380"/>
            <a:ext cx="898203" cy="23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280989" y="5528302"/>
            <a:ext cx="898203" cy="23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086554" y="4730706"/>
            <a:ext cx="898203" cy="23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79" y="5347339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334" y="5266121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https://avatars.mds.yandex.net/get-zen_doc/128694/pub_5b1e4bcca815f1f169627299_5b1e66a651aa4db26b949f4e/orig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759" y="5370062"/>
            <a:ext cx="1351122" cy="12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31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png.pngtree.com/element_origin_min_pic/16/07/18/17578c9c87e01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885" y="563204"/>
            <a:ext cx="2248610" cy="214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02f/000320f6-ff3267fc/hello_html_c16c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2354" y="381366"/>
            <a:ext cx="3033102" cy="31251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900igr.net/data/predmety/Predmety-7.files/0016-043-Odejal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415" y="381366"/>
            <a:ext cx="2943262" cy="222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91b6be3bd2294a24b7b5-da4c182123f5956a3d22aa43eb816232.ssl.cf1.rackcdn.com/contentItem-4692279-32685839-26p76anw6sk6b-o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4990" y="3716458"/>
            <a:ext cx="2482118" cy="24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m0-tub-ru.yandex.net/i?id=aa65ed077eadf2ee59a6a95a8ebf9326&amp;n=13&amp;exp=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0643" y="2262554"/>
            <a:ext cx="2355604" cy="188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avatanplus.com/files/resources/original/58e3e873077cd15b3a440157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675" y="3585650"/>
            <a:ext cx="1462179" cy="264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pngimg.com/uploads/pacifier/pacifier_PNG4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9897" y="4019737"/>
            <a:ext cx="1875559" cy="18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www.coollady.ru/pic/0001/015/11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6096" y="4714649"/>
            <a:ext cx="2837500" cy="164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miranimashek.com/_ph/100/1/204826693.jpg?15400865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277" y="1994250"/>
            <a:ext cx="10191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979927" y="1123274"/>
            <a:ext cx="2326320" cy="724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389885" y="2933000"/>
            <a:ext cx="902417" cy="5435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187854" y="4212521"/>
            <a:ext cx="902417" cy="5435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248295" y="5459954"/>
            <a:ext cx="1409305" cy="321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841093" y="4910055"/>
            <a:ext cx="1155292" cy="2783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702354" y="5188411"/>
            <a:ext cx="1409305" cy="321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0" descr="http://miranimashek.com/_ph/100/1/204826693.jpg?15400865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867" y="1972867"/>
            <a:ext cx="10191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http://miranimashek.com/_ph/100/1/204826693.jpg?15400865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659" y="3593572"/>
            <a:ext cx="10191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0" descr="http://miranimashek.com/_ph/100/1/204826693.jpg?15400865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6849" y="5901792"/>
            <a:ext cx="10191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http://miranimashek.com/_ph/100/1/204826693.jpg?15400865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6461" y="5989759"/>
            <a:ext cx="10191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64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laycast.ru/uploads/2016/03/02/176107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056" y="-100502"/>
            <a:ext cx="11544300" cy="712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4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</TotalTime>
  <Words>75</Words>
  <Application>Microsoft Office PowerPoint</Application>
  <PresentationFormat>Широкоэкранный</PresentationFormat>
  <Paragraphs>7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Ретро</vt:lpstr>
      <vt:lpstr>Компьютерная интерактивная игра для детей младшего дошкольного возраста                                    «Что мне нужно?»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2018-11-02T07:07:53Z</dcterms:created>
  <dcterms:modified xsi:type="dcterms:W3CDTF">2018-11-02T09:56:28Z</dcterms:modified>
</cp:coreProperties>
</file>