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44" r:id="rId5"/>
  </p:sldMasterIdLst>
  <p:sldIdLst>
    <p:sldId id="258" r:id="rId6"/>
    <p:sldId id="261" r:id="rId7"/>
    <p:sldId id="25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67588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89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0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1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2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3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4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595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6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7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8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9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0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67602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3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4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67606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7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8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6761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67614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5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6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67618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9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20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621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2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3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4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5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6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7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628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62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630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FADD69-62C6-48FE-92D6-72CE28D7CC2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5AE32-59D2-465F-B26F-A5B570EC8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D3FAC-AC6E-4AB6-8F51-B25F1B0227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1F37A-F325-4FEC-ABC8-3A20E3E22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0EEC5-90B1-4339-9D0A-568AAF7122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FCB05-7CC3-46B6-87E0-2DDEFBC8FF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A4DEF-04D4-4CDE-B634-0E251ADD1A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39D43-51FE-4495-8F7F-551717E5E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2F242-1DBC-46A0-89B5-50D27E65C6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107F5-3000-40E3-A1DB-EE9823F3F5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2C948-F029-4812-8532-5270128EED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67588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89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0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1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2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3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594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595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6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7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8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99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0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67602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3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4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67606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7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08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6761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67614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5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6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67618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9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20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621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2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3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4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5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6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7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628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62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630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FADD69-62C6-48FE-92D6-72CE28D7CC2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5AE32-59D2-465F-B26F-A5B570EC8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D3FAC-AC6E-4AB6-8F51-B25F1B0227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1F37A-F325-4FEC-ABC8-3A20E3E22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0EEC5-90B1-4339-9D0A-568AAF7122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FCB05-7CC3-46B6-87E0-2DDEFBC8FF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A4DEF-04D4-4CDE-B634-0E251ADD1A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39D43-51FE-4495-8F7F-551717E5E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2F242-1DBC-46A0-89B5-50D27E65C6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107F5-3000-40E3-A1DB-EE9823F3F5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2C948-F029-4812-8532-5270128EED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ADD69-62C6-48FE-92D6-72CE28D7C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95AE32-59D2-465F-B26F-A5B570EC8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8D3FAC-AC6E-4AB6-8F51-B25F1B02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1F37A-F325-4FEC-ABC8-3A20E3E227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0EEC5-90B1-4339-9D0A-568AAF712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5FCB05-7CC3-46B6-87E0-2DDEFBC8F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A4DEF-04D4-4CDE-B634-0E251ADD1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39D43-51FE-4495-8F7F-551717E5E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2F242-1DBC-46A0-89B5-50D27E65C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107F5-3000-40E3-A1DB-EE9823F3F5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2C948-F029-4812-8532-5270128E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656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656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656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657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657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7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7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6580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1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658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658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9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659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60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606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60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660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660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E78F615-05BC-422E-85DA-A77B52517AC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656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656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656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657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657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7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7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6580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1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658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658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8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9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659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0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60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606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60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660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660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E78F615-05BC-422E-85DA-A77B52517AC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ransition spd="med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0808" y="4114800"/>
            <a:ext cx="5181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Интерактивная игра:                     «Виды транспорта»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Выполнила : воспитатель МДОУ «</a:t>
            </a:r>
            <a:r>
              <a:rPr lang="ru-RU" sz="1600" b="1" dirty="0" err="1" smtClean="0">
                <a:solidFill>
                  <a:srgbClr val="0070C0"/>
                </a:solidFill>
              </a:rPr>
              <a:t>Старошайговский</a:t>
            </a:r>
            <a:r>
              <a:rPr lang="ru-RU" sz="1600" b="1" dirty="0" smtClean="0">
                <a:solidFill>
                  <a:srgbClr val="0070C0"/>
                </a:solidFill>
              </a:rPr>
              <a:t> детский сад комбинированного вида» №2 </a:t>
            </a:r>
            <a:r>
              <a:rPr lang="ru-RU" sz="1600" b="1" dirty="0" err="1" smtClean="0">
                <a:solidFill>
                  <a:srgbClr val="0070C0"/>
                </a:solidFill>
              </a:rPr>
              <a:t>Венчакова</a:t>
            </a:r>
            <a:r>
              <a:rPr lang="ru-RU" sz="1600" b="1" dirty="0" smtClean="0">
                <a:solidFill>
                  <a:srgbClr val="0070C0"/>
                </a:solidFill>
              </a:rPr>
              <a:t> М.И.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Ольга\Downloads\транспорт\0_1202f4_5ba7a118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2867025" cy="2881313"/>
          </a:xfrm>
          <a:prstGeom prst="rect">
            <a:avLst/>
          </a:prstGeom>
          <a:noFill/>
        </p:spPr>
      </p:pic>
      <p:pic>
        <p:nvPicPr>
          <p:cNvPr id="10" name="Picture 2" descr="C:\Users\Ольга\Downloads\транспорт\1364794553_0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69342"/>
            <a:ext cx="2667000" cy="3061716"/>
          </a:xfrm>
          <a:prstGeom prst="rect">
            <a:avLst/>
          </a:prstGeom>
          <a:noFill/>
        </p:spPr>
      </p:pic>
      <p:pic>
        <p:nvPicPr>
          <p:cNvPr id="1030" name="Picture 6" descr="C:\Users\Ольга\Downloads\транспорт\b77f26adb02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57800" y="1600200"/>
            <a:ext cx="4191003" cy="23469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7800" y="228601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Найти  водный  транспорт ( кликнуть мышкой)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Ольга\Downloads\природа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57800"/>
            <a:ext cx="9144000" cy="1809750"/>
          </a:xfrm>
          <a:prstGeom prst="rect">
            <a:avLst/>
          </a:prstGeom>
          <a:noFill/>
        </p:spPr>
      </p:pic>
      <p:pic>
        <p:nvPicPr>
          <p:cNvPr id="7" name="Рисунок 6" descr="C:\Users\Ольга\Downloads\транспорт\0_6f01a_d26a7807_orig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3048000"/>
            <a:ext cx="243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Ольга\Downloads\транспорт\0_6f003_24b9e290_orig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685800"/>
            <a:ext cx="2819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Ольга\Downloads\транспорт\4556028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944685"/>
            <a:ext cx="2133600" cy="1709615"/>
          </a:xfrm>
          <a:prstGeom prst="rect">
            <a:avLst/>
          </a:prstGeom>
          <a:noFill/>
        </p:spPr>
      </p:pic>
      <p:pic>
        <p:nvPicPr>
          <p:cNvPr id="11" name="Рисунок 10" descr="C:\Users\Ольга\Downloads\транспорт\car10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3311814" cy="171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Ольга\Downloads\транспорт\0_113018_9a356ce2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" y="2971800"/>
            <a:ext cx="2343511" cy="1293816"/>
          </a:xfrm>
          <a:prstGeom prst="rect">
            <a:avLst/>
          </a:prstGeom>
          <a:noFill/>
        </p:spPr>
      </p:pic>
      <p:pic>
        <p:nvPicPr>
          <p:cNvPr id="5127" name="Picture 7" descr="C:\Users\Ольга\Downloads\транспорт\0_119487_a9d8ef0b_orig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590800"/>
            <a:ext cx="2424010" cy="16192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9806E-6 L 0.59166 0.526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00" y="2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18131E-6 L -0.52083 0.6105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3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632460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Найти  воздушный  транспорт ( кликнуть мышкой)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Users\Ольга\Downloads\природа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71600"/>
            <a:ext cx="9296400" cy="3429000"/>
          </a:xfrm>
          <a:prstGeom prst="rect">
            <a:avLst/>
          </a:prstGeom>
          <a:noFill/>
        </p:spPr>
      </p:pic>
      <p:pic>
        <p:nvPicPr>
          <p:cNvPr id="2052" name="Picture 4" descr="C:\Users\Ольга\Downloads\транспорт\1248869239_samokat копия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2214562" cy="1938222"/>
          </a:xfrm>
          <a:prstGeom prst="rect">
            <a:avLst/>
          </a:prstGeom>
          <a:noFill/>
        </p:spPr>
      </p:pic>
      <p:pic>
        <p:nvPicPr>
          <p:cNvPr id="2053" name="Picture 5" descr="C:\Users\Ольга\Downloads\транспорт\raketa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4736341"/>
            <a:ext cx="2667000" cy="2121659"/>
          </a:xfrm>
          <a:prstGeom prst="rect">
            <a:avLst/>
          </a:prstGeom>
          <a:noFill/>
        </p:spPr>
      </p:pic>
      <p:pic>
        <p:nvPicPr>
          <p:cNvPr id="2054" name="Picture 6" descr="C:\Users\Ольга\Downloads\транспорт\i (2)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4419600"/>
            <a:ext cx="2336800" cy="1905000"/>
          </a:xfrm>
          <a:prstGeom prst="rect">
            <a:avLst/>
          </a:prstGeom>
          <a:noFill/>
        </p:spPr>
      </p:pic>
      <p:pic>
        <p:nvPicPr>
          <p:cNvPr id="10" name="Рисунок 9" descr="C:\Users\Ольга\Downloads\транспорт\0_62600_933293db_orig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5146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Ольга\Downloads\транспорт\0_6ab94_92e5e53e_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762000" y="4419600"/>
            <a:ext cx="3512573" cy="1701402"/>
          </a:xfrm>
          <a:prstGeom prst="rect">
            <a:avLst/>
          </a:prstGeom>
          <a:noFill/>
        </p:spPr>
      </p:pic>
      <p:pic>
        <p:nvPicPr>
          <p:cNvPr id="1026" name="Picture 2" descr="C:\Users\Ольга\Downloads\транспорт\4530249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2114111" cy="24241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5097E-6 L 0.02916 -0.327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-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83071E-6 L 0.6915 -0.606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00" y="-3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6244E-6 L -0.60885 -0.684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00" y="-3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1200" y="228601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Найти  наземный  транспорт ( кликнуть мышкой)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109" name="Picture 13" descr="C:\Users\Ольга\Downloads\транспорт\0380185E4354631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67300"/>
            <a:ext cx="9144000" cy="1790700"/>
          </a:xfrm>
          <a:prstGeom prst="rect">
            <a:avLst/>
          </a:prstGeom>
          <a:noFill/>
        </p:spPr>
      </p:pic>
      <p:pic>
        <p:nvPicPr>
          <p:cNvPr id="18" name="Picture 7" descr="C:\Users\Ольга\Downloads\транспорт\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1943100" cy="2413000"/>
          </a:xfrm>
          <a:prstGeom prst="rect">
            <a:avLst/>
          </a:prstGeom>
          <a:noFill/>
        </p:spPr>
      </p:pic>
      <p:pic>
        <p:nvPicPr>
          <p:cNvPr id="19" name="Picture 8" descr="C:\Users\Ольга\Downloads\транспорт\70f78a1b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2819400" cy="1723580"/>
          </a:xfrm>
          <a:prstGeom prst="rect">
            <a:avLst/>
          </a:prstGeom>
          <a:noFill/>
        </p:spPr>
      </p:pic>
      <p:pic>
        <p:nvPicPr>
          <p:cNvPr id="20" name="Picture 4" descr="C:\Users\Ольга\Downloads\транспорт\VkZ3zfGU7lE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609600"/>
            <a:ext cx="2362200" cy="1632753"/>
          </a:xfrm>
          <a:prstGeom prst="rect">
            <a:avLst/>
          </a:prstGeom>
          <a:noFill/>
        </p:spPr>
      </p:pic>
      <p:pic>
        <p:nvPicPr>
          <p:cNvPr id="21" name="Picture 12" descr="C:\Users\Ольга\Downloads\транспорт\0_8f978_defe51e1_L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2590800"/>
            <a:ext cx="2662388" cy="1905000"/>
          </a:xfrm>
          <a:prstGeom prst="rect">
            <a:avLst/>
          </a:prstGeom>
          <a:noFill/>
        </p:spPr>
      </p:pic>
      <p:pic>
        <p:nvPicPr>
          <p:cNvPr id="22" name="Picture 9" descr="C:\Users\Ольга\Downloads\транспорт\1283107292_velosiped копи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2362200" cy="1460500"/>
          </a:xfrm>
          <a:prstGeom prst="rect">
            <a:avLst/>
          </a:prstGeom>
          <a:noFill/>
        </p:spPr>
      </p:pic>
      <p:pic>
        <p:nvPicPr>
          <p:cNvPr id="4111" name="Picture 15" descr="C:\Users\Ольга\Downloads\b1b448e77c383251c38e69616e981767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667000"/>
            <a:ext cx="2590800" cy="13577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33858E-6 L -0.3375 0.507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2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92414E-6 L -0.22084 0.5138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2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8353E-6 L 0.62084 0.3820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0" y="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28585E-6 L -0.49548 0.349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втоматизация звука ш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автоматизация звука ш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в мире животных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автоматизация звука ш</Template>
  <TotalTime>84</TotalTime>
  <Words>44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автоматизация звука ш</vt:lpstr>
      <vt:lpstr>Шары</vt:lpstr>
      <vt:lpstr>1_автоматизация звука ш</vt:lpstr>
      <vt:lpstr>1_Шары</vt:lpstr>
      <vt:lpstr>в мире животных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1</cp:lastModifiedBy>
  <cp:revision>20</cp:revision>
  <dcterms:created xsi:type="dcterms:W3CDTF">2016-01-10T05:40:55Z</dcterms:created>
  <dcterms:modified xsi:type="dcterms:W3CDTF">2018-11-02T11:12:33Z</dcterms:modified>
</cp:coreProperties>
</file>