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4" r:id="rId7"/>
    <p:sldId id="265" r:id="rId8"/>
    <p:sldId id="266" r:id="rId9"/>
    <p:sldId id="267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>
      <p:cViewPr varScale="1">
        <p:scale>
          <a:sx n="80" d="100"/>
          <a:sy n="80" d="100"/>
        </p:scale>
        <p:origin x="-156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оздоровительной  </a:t>
            </a:r>
            <a:r>
              <a:rPr lang="ru-RU" dirty="0" err="1" smtClean="0"/>
              <a:t>фитбол</a:t>
            </a:r>
            <a:r>
              <a:rPr lang="ru-RU" dirty="0" smtClean="0"/>
              <a:t> –гимнастики в детском саду.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085184"/>
            <a:ext cx="3808512" cy="9691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 Смирнова А.Г. Инструктор по физической культуре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12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84784"/>
            <a:ext cx="8280919" cy="504056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ЗАЙЦЫ И ВОЛК</a:t>
            </a:r>
            <a:r>
              <a:rPr lang="ru-RU" b="1" dirty="0"/>
              <a:t> 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Цель</a:t>
            </a:r>
            <a:r>
              <a:rPr lang="ru-RU" b="1" dirty="0"/>
              <a:t>:</a:t>
            </a:r>
            <a:r>
              <a:rPr lang="ru-RU" dirty="0"/>
              <a:t> Профилактика нарушения осанки у </a:t>
            </a:r>
            <a:r>
              <a:rPr lang="ru-RU" dirty="0" smtClean="0"/>
              <a:t>детей.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Задачи</a:t>
            </a:r>
            <a:r>
              <a:rPr lang="ru-RU" b="1" dirty="0"/>
              <a:t>:</a:t>
            </a:r>
            <a:r>
              <a:rPr lang="ru-RU" dirty="0"/>
              <a:t> Развитие ловкости, скоростно-силовых качеств, координационных способностей, внимания, повышение эмоционального тонуса.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Описание игры:</a:t>
            </a:r>
            <a:r>
              <a:rPr lang="ru-RU" dirty="0"/>
              <a:t> Дети – «зайцы» скачут на </a:t>
            </a:r>
            <a:r>
              <a:rPr lang="ru-RU" dirty="0" err="1"/>
              <a:t>фитболах</a:t>
            </a:r>
            <a:r>
              <a:rPr lang="ru-RU" dirty="0"/>
              <a:t> по залу, воспитатель при этом приговаривает следующие слова: 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Зайцы </a:t>
            </a:r>
            <a:r>
              <a:rPr lang="ru-RU" i="1" dirty="0"/>
              <a:t>скачут: скок, скок, скок </a:t>
            </a:r>
            <a:br>
              <a:rPr lang="ru-RU" i="1" dirty="0"/>
            </a:br>
            <a:r>
              <a:rPr lang="ru-RU" i="1" dirty="0"/>
              <a:t>На зеленый на лужок, </a:t>
            </a:r>
            <a:br>
              <a:rPr lang="ru-RU" i="1" dirty="0"/>
            </a:br>
            <a:r>
              <a:rPr lang="ru-RU" i="1" dirty="0"/>
              <a:t>Травку щиплют, кушают, </a:t>
            </a:r>
            <a:br>
              <a:rPr lang="ru-RU" i="1" dirty="0"/>
            </a:br>
            <a:r>
              <a:rPr lang="ru-RU" i="1" dirty="0"/>
              <a:t>Осторожно слушают: </a:t>
            </a:r>
            <a:br>
              <a:rPr lang="ru-RU" i="1" dirty="0"/>
            </a:br>
            <a:r>
              <a:rPr lang="ru-RU" i="1" dirty="0"/>
              <a:t>Не идет ли волк?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Воспитатель кричит: «Волк!» Все зайцы должны быстро спрятаться за свой домик-мяч. Игра повторяется 2-3 раза.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Правила игры:</a:t>
            </a:r>
            <a:r>
              <a:rPr lang="ru-RU" dirty="0"/>
              <a:t> Выполняя прыжки, не сталкиваться друг с другом; прятаться за мячом посредством приседа или седа на пятках.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и упражнения на </a:t>
            </a:r>
            <a:r>
              <a:rPr lang="ru-RU" dirty="0" err="1" smtClean="0"/>
              <a:t>фитболе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2563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640959" cy="518457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/>
              <a:t>КЕНГУРУ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Задачи:</a:t>
            </a:r>
            <a:r>
              <a:rPr lang="ru-RU" dirty="0"/>
              <a:t> Развитие ловкости, скоростно-силовых качеств, координационных способностей, внимания, глазомера, закрепление навыка правильной осанки и прыжков на </a:t>
            </a:r>
            <a:r>
              <a:rPr lang="ru-RU" dirty="0" err="1"/>
              <a:t>фитболе</a:t>
            </a:r>
            <a:r>
              <a:rPr lang="ru-RU" dirty="0"/>
              <a:t>, повышение эмоционального тонуса.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Описание игры:</a:t>
            </a:r>
            <a:r>
              <a:rPr lang="ru-RU" dirty="0"/>
              <a:t> «Зверолов» прячется в засаде, пред ним корзина с малыми набивными мячами. По сигналу: «Раз – два – три – игру начни!» дети-«кенгуру» прыгают на мячах по залу в разных направлениях, а зверолов стреляет в них снотворными снарядами (набивными мячами),тот в кого попал зверолов перемещается в определённое место, садится на мяч, принимает правильную осанку и засыпает. Игра повторяется 2-3 раза.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Правила игры:</a:t>
            </a:r>
            <a:r>
              <a:rPr lang="ru-RU" dirty="0"/>
              <a:t> Зверолов выбирается при помощи считалки. Игра начинается и заканчивается по сигналу инструктора. Возможно музыкальное сопровождение лёгким фоном.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Игры и упражнения на </a:t>
            </a:r>
            <a:r>
              <a:rPr lang="ru-RU" dirty="0" err="1"/>
              <a:t>фитболе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048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55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28800"/>
            <a:ext cx="8496944" cy="48245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Одна из эффективных форм работы </a:t>
            </a:r>
            <a:r>
              <a:rPr lang="ru-RU" dirty="0" smtClean="0"/>
              <a:t>с дошкольниками</a:t>
            </a:r>
            <a:r>
              <a:rPr lang="ru-RU" dirty="0"/>
              <a:t>  является методика работы с коррекционными мячами, или </a:t>
            </a:r>
            <a:r>
              <a:rPr lang="ru-RU" dirty="0" err="1"/>
              <a:t>фитболами</a:t>
            </a:r>
            <a:r>
              <a:rPr lang="ru-RU" dirty="0"/>
              <a:t>. Гимнастика с использованием </a:t>
            </a:r>
            <a:r>
              <a:rPr lang="ru-RU" dirty="0" err="1"/>
              <a:t>фитболов</a:t>
            </a:r>
            <a:r>
              <a:rPr lang="ru-RU" dirty="0"/>
              <a:t> относиться к одному из видов </a:t>
            </a:r>
            <a:r>
              <a:rPr lang="ru-RU" dirty="0" smtClean="0"/>
              <a:t>фитнес-гимнастики</a:t>
            </a:r>
            <a:r>
              <a:rPr lang="en-US" dirty="0" smtClean="0"/>
              <a:t> </a:t>
            </a:r>
            <a:r>
              <a:rPr lang="ru-RU" dirty="0"/>
              <a:t>используется как одна из технологий </a:t>
            </a:r>
            <a:r>
              <a:rPr lang="ru-RU" dirty="0" err="1"/>
              <a:t>здоровьесбережения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just">
              <a:buNone/>
            </a:pPr>
            <a:endParaRPr lang="en-US" b="1" dirty="0"/>
          </a:p>
          <a:p>
            <a:pPr marL="0" indent="0">
              <a:buNone/>
            </a:pPr>
            <a:r>
              <a:rPr lang="ru-RU" b="1" dirty="0" err="1"/>
              <a:t>Фитбол</a:t>
            </a:r>
            <a:r>
              <a:rPr lang="ru-RU" b="1" dirty="0"/>
              <a:t> </a:t>
            </a:r>
            <a:r>
              <a:rPr lang="ru-RU" b="1" dirty="0" smtClean="0"/>
              <a:t>–</a:t>
            </a:r>
            <a:r>
              <a:rPr lang="ru-RU" dirty="0"/>
              <a:t>э</a:t>
            </a:r>
            <a:r>
              <a:rPr lang="ru-RU" dirty="0" smtClean="0"/>
              <a:t>то </a:t>
            </a:r>
            <a:r>
              <a:rPr lang="ru-RU" dirty="0"/>
              <a:t>оригинальный цветной гимнастический мяч, с помощью которого можно значительно улучшить свое самочувствие, фигуру и осанку. Кроме того, занятия на </a:t>
            </a:r>
            <a:r>
              <a:rPr lang="ru-RU" b="1" dirty="0" err="1"/>
              <a:t>фитболе</a:t>
            </a:r>
            <a:r>
              <a:rPr lang="ru-RU" dirty="0"/>
              <a:t> поднимают настроение и способствуют борьбе со стрессом и депрессией.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Что такое </a:t>
            </a:r>
            <a:r>
              <a:rPr lang="ru-RU" b="1" dirty="0" err="1" smtClean="0">
                <a:solidFill>
                  <a:schemeClr val="bg1"/>
                </a:solidFill>
              </a:rPr>
              <a:t>фитбол</a:t>
            </a:r>
            <a:r>
              <a:rPr lang="ru-RU" b="1" dirty="0" smtClean="0">
                <a:solidFill>
                  <a:schemeClr val="bg1"/>
                </a:solidFill>
              </a:rPr>
              <a:t>- гимнастика?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85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1340768"/>
            <a:ext cx="5256584" cy="5256584"/>
          </a:xfrm>
        </p:spPr>
        <p:txBody>
          <a:bodyPr>
            <a:normAutofit lnSpcReduction="10000"/>
          </a:bodyPr>
          <a:lstStyle/>
          <a:p>
            <a:pPr algn="just">
              <a:buClr>
                <a:schemeClr val="bg1"/>
              </a:buClr>
            </a:pPr>
            <a:r>
              <a:rPr lang="ru-RU" dirty="0"/>
              <a:t> </a:t>
            </a:r>
            <a:r>
              <a:rPr lang="ru-RU" dirty="0" smtClean="0"/>
              <a:t>развитие многих </a:t>
            </a:r>
            <a:r>
              <a:rPr lang="ru-RU" dirty="0"/>
              <a:t>мышц, а также формированию </a:t>
            </a:r>
            <a:r>
              <a:rPr lang="ru-RU" dirty="0" smtClean="0"/>
              <a:t>гибкости </a:t>
            </a:r>
            <a:r>
              <a:rPr lang="ru-RU" dirty="0"/>
              <a:t>и выносливости.</a:t>
            </a:r>
          </a:p>
          <a:p>
            <a:pPr algn="just"/>
            <a:r>
              <a:rPr lang="ru-RU" dirty="0" smtClean="0"/>
              <a:t>Улучшение обмена </a:t>
            </a:r>
            <a:r>
              <a:rPr lang="ru-RU" dirty="0"/>
              <a:t>веществ, кровообращения, разгрузке позвоночного столба. </a:t>
            </a:r>
            <a:endParaRPr lang="ru-RU" dirty="0"/>
          </a:p>
          <a:p>
            <a:pPr algn="just"/>
            <a:r>
              <a:rPr lang="ru-RU" dirty="0" smtClean="0"/>
              <a:t>Положительное  влияние </a:t>
            </a:r>
            <a:r>
              <a:rPr lang="ru-RU" dirty="0"/>
              <a:t>на развитие вестибулярного аппарата, координации движений, а также функцию равновесия у ребенка.</a:t>
            </a:r>
          </a:p>
          <a:p>
            <a:pPr algn="just"/>
            <a:r>
              <a:rPr lang="ru-RU" dirty="0" smtClean="0"/>
              <a:t>благоприятное влияние </a:t>
            </a:r>
            <a:r>
              <a:rPr lang="ru-RU" dirty="0"/>
              <a:t>на лечение таких заболеваний как сколиоз, остеохондроз, неврастения и другие.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Польза занятий на </a:t>
            </a:r>
            <a:r>
              <a:rPr lang="ru-RU" dirty="0" err="1" smtClean="0"/>
              <a:t>фитболе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026" name="Picture 2" descr="https://vscolu.ru/wp-content/uploads/2010/09/fitball-i-deti-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8" r="28435"/>
          <a:stretch/>
        </p:blipFill>
        <p:spPr bwMode="auto">
          <a:xfrm>
            <a:off x="5940152" y="1555954"/>
            <a:ext cx="2982017" cy="507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9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opref.ru/main/images/100939/3a92032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256" y="2492896"/>
            <a:ext cx="3253333" cy="413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484784"/>
            <a:ext cx="5976664" cy="5112568"/>
          </a:xfrm>
        </p:spPr>
        <p:txBody>
          <a:bodyPr>
            <a:normAutofit lnSpcReduction="10000"/>
          </a:bodyPr>
          <a:lstStyle/>
          <a:p>
            <a:pPr algn="just">
              <a:buClr>
                <a:schemeClr val="bg1"/>
              </a:buClr>
            </a:pPr>
            <a:r>
              <a:rPr lang="ru-RU" dirty="0" smtClean="0"/>
              <a:t>Мяч </a:t>
            </a:r>
            <a:r>
              <a:rPr lang="ru-RU" dirty="0"/>
              <a:t>подбирают по росту, так чтобы при посадке на </a:t>
            </a:r>
            <a:r>
              <a:rPr lang="ru-RU" dirty="0" smtClean="0"/>
              <a:t>мяч</a:t>
            </a:r>
          </a:p>
          <a:p>
            <a:pPr marL="0" indent="0" algn="just">
              <a:buNone/>
            </a:pPr>
            <a:r>
              <a:rPr lang="ru-RU" dirty="0" smtClean="0"/>
              <a:t>между </a:t>
            </a:r>
            <a:r>
              <a:rPr lang="ru-RU" dirty="0"/>
              <a:t>туловищем и бедром, бедром и </a:t>
            </a:r>
            <a:r>
              <a:rPr lang="ru-RU" dirty="0" smtClean="0"/>
              <a:t>голенью, голенью </a:t>
            </a:r>
            <a:r>
              <a:rPr lang="ru-RU" dirty="0"/>
              <a:t>и стопой был прямой угол.</a:t>
            </a:r>
          </a:p>
          <a:p>
            <a:pPr algn="just"/>
            <a:r>
              <a:rPr lang="ru-RU" dirty="0" smtClean="0"/>
              <a:t>Удобная </a:t>
            </a:r>
            <a:r>
              <a:rPr lang="ru-RU" dirty="0"/>
              <a:t>одежда, не мешающая движениям.</a:t>
            </a:r>
          </a:p>
          <a:p>
            <a:pPr algn="just"/>
            <a:r>
              <a:rPr lang="ru-RU" dirty="0" smtClean="0"/>
              <a:t>Упражнения </a:t>
            </a:r>
            <a:r>
              <a:rPr lang="ru-RU" dirty="0"/>
              <a:t>не должны причинять боль.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выполнении </a:t>
            </a:r>
            <a:r>
              <a:rPr lang="ru-RU" dirty="0" smtClean="0"/>
              <a:t>упражнений не </a:t>
            </a:r>
            <a:r>
              <a:rPr lang="ru-RU" dirty="0"/>
              <a:t>задерживать дыхание.</a:t>
            </a:r>
          </a:p>
          <a:p>
            <a:pPr algn="just"/>
            <a:r>
              <a:rPr lang="ru-RU" dirty="0" smtClean="0"/>
              <a:t>Начинать </a:t>
            </a:r>
            <a:r>
              <a:rPr lang="ru-RU" dirty="0"/>
              <a:t>с простых </a:t>
            </a:r>
            <a:r>
              <a:rPr lang="ru-RU" dirty="0" smtClean="0"/>
              <a:t>упражнений </a:t>
            </a:r>
            <a:r>
              <a:rPr lang="ru-RU" dirty="0" err="1" smtClean="0"/>
              <a:t>тпостепенно</a:t>
            </a:r>
            <a:r>
              <a:rPr lang="ru-RU" dirty="0" smtClean="0"/>
              <a:t> </a:t>
            </a:r>
            <a:r>
              <a:rPr lang="ru-RU" dirty="0"/>
              <a:t>переходя к более сложным.</a:t>
            </a:r>
          </a:p>
          <a:p>
            <a:pPr algn="just"/>
            <a:r>
              <a:rPr lang="ru-RU" dirty="0" smtClean="0"/>
              <a:t>Избегать </a:t>
            </a:r>
            <a:r>
              <a:rPr lang="ru-RU" dirty="0"/>
              <a:t>быстрых и резких движений.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Arial"/>
              </a:rPr>
              <a:t>П</a:t>
            </a:r>
            <a:r>
              <a:rPr lang="ru-RU" b="1" dirty="0" smtClean="0">
                <a:solidFill>
                  <a:schemeClr val="bg1"/>
                </a:solidFill>
                <a:latin typeface="Arial"/>
              </a:rPr>
              <a:t>равила</a:t>
            </a:r>
            <a:r>
              <a:rPr lang="ru-RU" b="1" dirty="0">
                <a:solidFill>
                  <a:schemeClr val="bg1"/>
                </a:solidFill>
                <a:latin typeface="Arial"/>
              </a:rPr>
              <a:t> </a:t>
            </a:r>
            <a:r>
              <a:rPr lang="ru-RU" b="1" dirty="0" err="1">
                <a:solidFill>
                  <a:schemeClr val="bg1"/>
                </a:solidFill>
                <a:latin typeface="Arial"/>
              </a:rPr>
              <a:t>фитбола</a:t>
            </a:r>
            <a:r>
              <a:rPr lang="ru-RU" dirty="0">
                <a:solidFill>
                  <a:schemeClr val="bg1"/>
                </a:solidFill>
                <a:latin typeface="Arial"/>
              </a:rPr>
              <a:t>: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5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fitness4home.ru/wp-content/uploads/2012/10/fitbal-dlya-malishe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9" t="1913" r="8090" b="2754"/>
          <a:stretch/>
        </p:blipFill>
        <p:spPr bwMode="auto">
          <a:xfrm>
            <a:off x="5292080" y="2143252"/>
            <a:ext cx="3766195" cy="457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44824"/>
            <a:ext cx="8424935" cy="4752528"/>
          </a:xfrm>
        </p:spPr>
        <p:txBody>
          <a:bodyPr/>
          <a:lstStyle/>
          <a:p>
            <a:r>
              <a:rPr lang="ru-RU" dirty="0"/>
              <a:t>общеразвивающие </a:t>
            </a:r>
            <a:r>
              <a:rPr lang="ru-RU" dirty="0" smtClean="0"/>
              <a:t>упражнения.</a:t>
            </a:r>
          </a:p>
          <a:p>
            <a:r>
              <a:rPr lang="ru-RU" dirty="0" smtClean="0"/>
              <a:t>строевые упражнения.</a:t>
            </a:r>
          </a:p>
          <a:p>
            <a:r>
              <a:rPr lang="ru-RU" dirty="0" smtClean="0"/>
              <a:t>упражнения </a:t>
            </a:r>
            <a:r>
              <a:rPr lang="ru-RU" dirty="0"/>
              <a:t>на </a:t>
            </a:r>
            <a:r>
              <a:rPr lang="ru-RU" dirty="0" smtClean="0"/>
              <a:t>равновесие.</a:t>
            </a:r>
          </a:p>
          <a:p>
            <a:r>
              <a:rPr lang="ru-RU" dirty="0" smtClean="0"/>
              <a:t>игровые упражнения.</a:t>
            </a:r>
          </a:p>
          <a:p>
            <a:r>
              <a:rPr lang="ru-RU" dirty="0" smtClean="0"/>
              <a:t>упражнения </a:t>
            </a:r>
            <a:r>
              <a:rPr lang="ru-RU" dirty="0"/>
              <a:t>на </a:t>
            </a:r>
            <a:r>
              <a:rPr lang="ru-RU" dirty="0" smtClean="0"/>
              <a:t>релаксацию.</a:t>
            </a:r>
          </a:p>
          <a:p>
            <a:r>
              <a:rPr lang="ru-RU" dirty="0" smtClean="0"/>
              <a:t>коррекционные </a:t>
            </a:r>
            <a:r>
              <a:rPr lang="ru-RU" dirty="0"/>
              <a:t>упражнения.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Фитбол</a:t>
            </a:r>
            <a:r>
              <a:rPr lang="ru-RU" b="1" dirty="0"/>
              <a:t>-гимнастика включает в себя: 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3254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556792"/>
            <a:ext cx="8568951" cy="4896544"/>
          </a:xfrm>
        </p:spPr>
        <p:txBody>
          <a:bodyPr>
            <a:normAutofit lnSpcReduction="10000"/>
          </a:bodyPr>
          <a:lstStyle/>
          <a:p>
            <a:pPr marL="0" indent="0" algn="ctr" fontAlgn="base">
              <a:buNone/>
            </a:pPr>
            <a:r>
              <a:rPr lang="ru-RU" b="1" dirty="0" smtClean="0"/>
              <a:t>Обучение  правильной </a:t>
            </a:r>
            <a:r>
              <a:rPr lang="ru-RU" b="1" dirty="0"/>
              <a:t>посадке на </a:t>
            </a:r>
            <a:r>
              <a:rPr lang="ru-RU" b="1" dirty="0" err="1" smtClean="0"/>
              <a:t>фитболе</a:t>
            </a:r>
            <a:r>
              <a:rPr lang="ru-RU" b="1" dirty="0" smtClean="0"/>
              <a:t>.</a:t>
            </a:r>
          </a:p>
          <a:p>
            <a:pPr marL="0" indent="0" fontAlgn="base">
              <a:buNone/>
            </a:pPr>
            <a:r>
              <a:rPr lang="ru-RU" dirty="0" smtClean="0"/>
              <a:t>сидя </a:t>
            </a:r>
            <a:r>
              <a:rPr lang="ru-RU" dirty="0"/>
              <a:t>на </a:t>
            </a:r>
            <a:r>
              <a:rPr lang="ru-RU" dirty="0" err="1"/>
              <a:t>фитболе</a:t>
            </a:r>
            <a:r>
              <a:rPr lang="ru-RU" dirty="0"/>
              <a:t> у твердой опоры, проверить правильность постановки стоп (стопы должны быть прижаты к полу и параллельны друг </a:t>
            </a:r>
            <a:r>
              <a:rPr lang="ru-RU" dirty="0" smtClean="0"/>
              <a:t>другу, </a:t>
            </a:r>
            <a:r>
              <a:rPr lang="ru-RU" dirty="0"/>
              <a:t>в медленном темпе выполнять упражнения для плечевого пояса.</a:t>
            </a:r>
          </a:p>
          <a:p>
            <a:pPr fontAlgn="base"/>
            <a:r>
              <a:rPr lang="ru-RU" dirty="0" smtClean="0"/>
              <a:t>повороты </a:t>
            </a:r>
            <a:r>
              <a:rPr lang="ru-RU" dirty="0"/>
              <a:t>головы вправо-влево;</a:t>
            </a:r>
          </a:p>
          <a:p>
            <a:pPr fontAlgn="base"/>
            <a:r>
              <a:rPr lang="ru-RU" dirty="0" smtClean="0"/>
              <a:t>поочередное </a:t>
            </a:r>
            <a:r>
              <a:rPr lang="ru-RU" dirty="0"/>
              <a:t>поднимание рук вперед-вверх и в сторону;</a:t>
            </a:r>
          </a:p>
          <a:p>
            <a:pPr fontAlgn="base"/>
            <a:r>
              <a:rPr lang="ru-RU" dirty="0" smtClean="0"/>
              <a:t>поднимание </a:t>
            </a:r>
            <a:r>
              <a:rPr lang="ru-RU" dirty="0"/>
              <a:t>и опускание плеч;</a:t>
            </a:r>
          </a:p>
          <a:p>
            <a:pPr fontAlgn="base"/>
            <a:r>
              <a:rPr lang="ru-RU" dirty="0" smtClean="0"/>
              <a:t>скольжение </a:t>
            </a:r>
            <a:r>
              <a:rPr lang="ru-RU" dirty="0"/>
              <a:t>руками по поверхности </a:t>
            </a:r>
            <a:r>
              <a:rPr lang="ru-RU" dirty="0" err="1"/>
              <a:t>фитбола</a:t>
            </a:r>
            <a:r>
              <a:rPr lang="ru-RU" dirty="0"/>
              <a:t>;</a:t>
            </a:r>
          </a:p>
          <a:p>
            <a:pPr fontAlgn="base"/>
            <a:r>
              <a:rPr lang="ru-RU" dirty="0" smtClean="0"/>
              <a:t>сгибание </a:t>
            </a:r>
            <a:r>
              <a:rPr lang="ru-RU" dirty="0"/>
              <a:t>руки к плечам, сжав кисти в кулаки, руки в стороны;</a:t>
            </a:r>
          </a:p>
          <a:p>
            <a:pPr fontAlgn="base"/>
            <a:r>
              <a:rPr lang="ru-RU" dirty="0" smtClean="0"/>
              <a:t>по </a:t>
            </a:r>
            <a:r>
              <a:rPr lang="ru-RU" dirty="0"/>
              <a:t>сигналу встать, обежать вокруг мяча, придерживая его рукой.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Игры и упражнения на </a:t>
            </a:r>
            <a:r>
              <a:rPr lang="ru-RU" dirty="0" err="1"/>
              <a:t>фитболе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9234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1" cy="5688632"/>
          </a:xfrm>
        </p:spPr>
        <p:txBody>
          <a:bodyPr>
            <a:normAutofit lnSpcReduction="10000"/>
          </a:bodyPr>
          <a:lstStyle/>
          <a:p>
            <a:pPr marL="0" indent="0" algn="ctr" fontAlgn="base">
              <a:buNone/>
            </a:pPr>
            <a:r>
              <a:rPr lang="ru-RU" sz="2000" b="1" dirty="0"/>
              <a:t>Учить базовым положениям при выполнении упражнений в партере </a:t>
            </a:r>
            <a:endParaRPr lang="ru-RU" sz="2000" b="1" dirty="0" smtClean="0"/>
          </a:p>
          <a:p>
            <a:pPr marL="0" indent="0" algn="ctr" fontAlgn="base">
              <a:buNone/>
            </a:pPr>
            <a:r>
              <a:rPr lang="ru-RU" sz="2000" b="1" dirty="0" smtClean="0"/>
              <a:t>(</a:t>
            </a:r>
            <a:r>
              <a:rPr lang="ru-RU" sz="2000" b="1" dirty="0"/>
              <a:t>сидя, лежа, в приседе).</a:t>
            </a:r>
          </a:p>
          <a:p>
            <a:pPr fontAlgn="base"/>
            <a:r>
              <a:rPr lang="ru-RU" sz="2000" dirty="0" smtClean="0"/>
              <a:t>Выполняем </a:t>
            </a:r>
            <a:r>
              <a:rPr lang="ru-RU" sz="2000" dirty="0"/>
              <a:t>из положения стоя лицом к мячу: 1—2 присели, проверили положение; 3—4 встали, руки в стороны. По сигналу все разбежались врассыпную и бегают между </a:t>
            </a:r>
            <a:r>
              <a:rPr lang="ru-RU" sz="2000" dirty="0" err="1"/>
              <a:t>фитболами</a:t>
            </a:r>
            <a:r>
              <a:rPr lang="ru-RU" sz="2000" dirty="0"/>
              <a:t>, по другому сигналу подбежали к своим </a:t>
            </a:r>
            <a:r>
              <a:rPr lang="ru-RU" sz="2000" dirty="0" err="1"/>
              <a:t>фитболам</a:t>
            </a:r>
            <a:r>
              <a:rPr lang="ru-RU" sz="2000" dirty="0"/>
              <a:t> и присели.</a:t>
            </a:r>
          </a:p>
          <a:p>
            <a:pPr fontAlgn="base"/>
            <a:r>
              <a:rPr lang="ru-RU" sz="2000" b="1" dirty="0" err="1" smtClean="0"/>
              <a:t>И.п</a:t>
            </a:r>
            <a:r>
              <a:rPr lang="ru-RU" sz="2000" b="1" dirty="0"/>
              <a:t>. </a:t>
            </a:r>
            <a:r>
              <a:rPr lang="ru-RU" sz="2000" dirty="0"/>
              <a:t>— упор стоя на коленях лицом к </a:t>
            </a:r>
            <a:r>
              <a:rPr lang="ru-RU" sz="2000" dirty="0" err="1"/>
              <a:t>фитболу</a:t>
            </a:r>
            <a:r>
              <a:rPr lang="ru-RU" sz="2000" dirty="0"/>
              <a:t>, руки на </a:t>
            </a:r>
            <a:r>
              <a:rPr lang="ru-RU" sz="2000" dirty="0" err="1" smtClean="0"/>
              <a:t>фитболе</a:t>
            </a:r>
            <a:r>
              <a:rPr lang="ru-RU" sz="2000" dirty="0" smtClean="0"/>
              <a:t>; присесть </a:t>
            </a:r>
            <a:r>
              <a:rPr lang="ru-RU" sz="2000" dirty="0"/>
              <a:t>на пятки, </a:t>
            </a:r>
            <a:r>
              <a:rPr lang="ru-RU" sz="2000" dirty="0" err="1"/>
              <a:t>фитбол</a:t>
            </a:r>
            <a:r>
              <a:rPr lang="ru-RU" sz="2000" dirty="0"/>
              <a:t> прижать к </a:t>
            </a:r>
            <a:r>
              <a:rPr lang="ru-RU" sz="2000" dirty="0" smtClean="0"/>
              <a:t>коленям; вернуться </a:t>
            </a:r>
            <a:r>
              <a:rPr lang="ru-RU" sz="2000" dirty="0"/>
              <a:t>в исходное положение.</a:t>
            </a:r>
          </a:p>
          <a:p>
            <a:pPr fontAlgn="base"/>
            <a:r>
              <a:rPr lang="ru-RU" sz="2000" b="1" dirty="0" err="1"/>
              <a:t>И.п</a:t>
            </a:r>
            <a:r>
              <a:rPr lang="ru-RU" sz="2000" b="1" dirty="0"/>
              <a:t>. </a:t>
            </a:r>
            <a:r>
              <a:rPr lang="ru-RU" sz="2000" dirty="0"/>
              <a:t>— лежа на спине на полу, прямые ноги на </a:t>
            </a:r>
            <a:r>
              <a:rPr lang="ru-RU" sz="2000" dirty="0" err="1"/>
              <a:t>фитболе</a:t>
            </a:r>
            <a:r>
              <a:rPr lang="ru-RU" sz="2000" dirty="0"/>
              <a:t>, опора на пятки. Покачивать </a:t>
            </a:r>
            <a:r>
              <a:rPr lang="ru-RU" sz="2000" dirty="0" err="1"/>
              <a:t>фитбол</a:t>
            </a:r>
            <a:r>
              <a:rPr lang="ru-RU" sz="2000" dirty="0"/>
              <a:t> ногами вправо-влево, руки вдоль туловища. </a:t>
            </a:r>
            <a:endParaRPr lang="ru-RU" sz="2000" dirty="0" smtClean="0"/>
          </a:p>
          <a:p>
            <a:pPr fontAlgn="base"/>
            <a:r>
              <a:rPr lang="ru-RU" sz="2000" b="1" dirty="0" err="1" smtClean="0"/>
              <a:t>И.п</a:t>
            </a:r>
            <a:r>
              <a:rPr lang="ru-RU" sz="2000" b="1" dirty="0"/>
              <a:t>. </a:t>
            </a:r>
            <a:r>
              <a:rPr lang="ru-RU" sz="2000" dirty="0"/>
              <a:t>— лежа на спине на полу, ноги прямые на </a:t>
            </a:r>
            <a:r>
              <a:rPr lang="ru-RU" sz="2000" dirty="0" err="1"/>
              <a:t>фитболе</a:t>
            </a:r>
            <a:r>
              <a:rPr lang="ru-RU" sz="2000" dirty="0"/>
              <a:t>. Приподнимать таз от пола. </a:t>
            </a:r>
            <a:endParaRPr lang="ru-RU" sz="2000" dirty="0" smtClean="0"/>
          </a:p>
          <a:p>
            <a:pPr fontAlgn="base"/>
            <a:r>
              <a:rPr lang="ru-RU" sz="2000" b="1" dirty="0" err="1" smtClean="0"/>
              <a:t>И.п</a:t>
            </a:r>
            <a:r>
              <a:rPr lang="ru-RU" sz="2000" b="1" dirty="0"/>
              <a:t>. </a:t>
            </a:r>
            <a:r>
              <a:rPr lang="ru-RU" sz="2000" dirty="0"/>
              <a:t>— лежа на спине на полу, ступни ног на </a:t>
            </a:r>
            <a:r>
              <a:rPr lang="ru-RU" sz="2000" dirty="0" err="1"/>
              <a:t>фитболе</a:t>
            </a:r>
            <a:r>
              <a:rPr lang="ru-RU" sz="2000" dirty="0"/>
              <a:t>. Делать маленькие шаги по поверхности </a:t>
            </a:r>
            <a:r>
              <a:rPr lang="ru-RU" sz="2000" dirty="0" err="1"/>
              <a:t>фитбола</a:t>
            </a:r>
            <a:r>
              <a:rPr lang="ru-RU" sz="2000" dirty="0"/>
              <a:t> вперед-назад.</a:t>
            </a:r>
          </a:p>
          <a:p>
            <a:pPr fontAlgn="base"/>
            <a:r>
              <a:rPr lang="ru-RU" sz="2000" b="1" dirty="0" err="1" smtClean="0"/>
              <a:t>И.п</a:t>
            </a:r>
            <a:r>
              <a:rPr lang="ru-RU" sz="2000" b="1" dirty="0"/>
              <a:t>. </a:t>
            </a:r>
            <a:r>
              <a:rPr lang="ru-RU" sz="2000" dirty="0"/>
              <a:t>— лежа на спине на полу, прямые ноги вместе, руки вытянуты за головой, </a:t>
            </a:r>
            <a:r>
              <a:rPr lang="ru-RU" sz="2000" dirty="0" err="1"/>
              <a:t>фитбол</a:t>
            </a:r>
            <a:r>
              <a:rPr lang="ru-RU" sz="2000" dirty="0"/>
              <a:t> в руках. Передавать </a:t>
            </a:r>
            <a:r>
              <a:rPr lang="ru-RU" sz="2000" dirty="0" err="1"/>
              <a:t>фитбол</a:t>
            </a:r>
            <a:r>
              <a:rPr lang="ru-RU" sz="2000" dirty="0"/>
              <a:t> из рук в ноги и наоборот</a:t>
            </a:r>
            <a:r>
              <a:rPr lang="ru-RU" sz="18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dirty="0"/>
              <a:t>Игры и упражнения на </a:t>
            </a:r>
            <a:r>
              <a:rPr lang="ru-RU" dirty="0" err="1"/>
              <a:t>фитболе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5565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412776"/>
            <a:ext cx="5544616" cy="5328592"/>
          </a:xfrm>
        </p:spPr>
        <p:txBody>
          <a:bodyPr/>
          <a:lstStyle/>
          <a:p>
            <a:pPr algn="just" fontAlgn="base"/>
            <a:r>
              <a:rPr lang="ru-RU" dirty="0"/>
              <a:t>Сидя на </a:t>
            </a:r>
            <a:r>
              <a:rPr lang="ru-RU" dirty="0" err="1"/>
              <a:t>фитболе</a:t>
            </a:r>
            <a:r>
              <a:rPr lang="ru-RU" dirty="0"/>
              <a:t>, выполнить следующие упражнения:</a:t>
            </a:r>
          </a:p>
          <a:p>
            <a:pPr algn="just" fontAlgn="base"/>
            <a:r>
              <a:rPr lang="ru-RU" dirty="0"/>
              <a:t>ходьбу на месте, не отрывая носков;</a:t>
            </a:r>
          </a:p>
          <a:p>
            <a:pPr algn="just" fontAlgn="base"/>
            <a:r>
              <a:rPr lang="ru-RU" dirty="0"/>
              <a:t>ходьбу, высоко поднимая колени;</a:t>
            </a:r>
          </a:p>
          <a:p>
            <a:pPr algn="just" fontAlgn="base"/>
            <a:r>
              <a:rPr lang="ru-RU" dirty="0"/>
              <a:t>из положения ступни вместе, раздвинуть пятки в стороны и вернуться в исходное положение;</a:t>
            </a:r>
          </a:p>
          <a:p>
            <a:pPr algn="just" fontAlgn="base"/>
            <a:r>
              <a:rPr lang="ru-RU" dirty="0"/>
              <a:t>приставной шаг в сторону:</a:t>
            </a:r>
          </a:p>
          <a:p>
            <a:pPr algn="just" fontAlgn="base"/>
            <a:r>
              <a:rPr lang="ru-RU" dirty="0"/>
              <a:t>из положения сидя ноги врозь перейти в положение ноги </a:t>
            </a:r>
            <a:r>
              <a:rPr lang="ru-RU" dirty="0" err="1"/>
              <a:t>скрестно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Игры и упражнения на </a:t>
            </a:r>
            <a:r>
              <a:rPr lang="ru-RU" dirty="0" err="1"/>
              <a:t>фитболе</a:t>
            </a:r>
            <a:r>
              <a:rPr lang="ru-RU" dirty="0"/>
              <a:t>:</a:t>
            </a:r>
          </a:p>
        </p:txBody>
      </p:sp>
      <p:pic>
        <p:nvPicPr>
          <p:cNvPr id="4100" name="Picture 4" descr="https://s.pfst.net/2015.09/83842316341351fbe3c9106899c9d7fddc0e2554eee5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348880"/>
            <a:ext cx="28384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56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ww.maam.ru/upload/blogs/detsad-334838-14483490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523" y="3356992"/>
            <a:ext cx="4754141" cy="267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12776"/>
            <a:ext cx="8640959" cy="5328592"/>
          </a:xfrm>
        </p:spPr>
        <p:txBody>
          <a:bodyPr/>
          <a:lstStyle/>
          <a:p>
            <a:pPr algn="ctr" fontAlgn="base"/>
            <a:r>
              <a:rPr lang="ru-RU" b="1" dirty="0"/>
              <a:t> Научить выполнению упражнений в расслаблении мышц на </a:t>
            </a:r>
            <a:r>
              <a:rPr lang="ru-RU" b="1" dirty="0" err="1"/>
              <a:t>фитболе</a:t>
            </a:r>
            <a:r>
              <a:rPr lang="ru-RU" b="1" dirty="0"/>
              <a:t>.</a:t>
            </a:r>
          </a:p>
          <a:p>
            <a:pPr fontAlgn="base"/>
            <a:r>
              <a:rPr lang="ru-RU" dirty="0" smtClean="0"/>
              <a:t>сидя </a:t>
            </a:r>
            <a:r>
              <a:rPr lang="ru-RU" dirty="0"/>
              <a:t>на полу с согнутыми ногами боком к </a:t>
            </a:r>
            <a:r>
              <a:rPr lang="ru-RU" dirty="0" err="1"/>
              <a:t>фитболу</a:t>
            </a:r>
            <a:r>
              <a:rPr lang="ru-RU" dirty="0"/>
              <a:t>, облокотиться на </a:t>
            </a:r>
            <a:r>
              <a:rPr lang="ru-RU" dirty="0" err="1"/>
              <a:t>фитбол</a:t>
            </a:r>
            <a:r>
              <a:rPr lang="ru-RU" dirty="0"/>
              <a:t>, придерживая руками, расслабить мышцы шеи, спины, положить голову на </a:t>
            </a:r>
            <a:r>
              <a:rPr lang="ru-RU" dirty="0" err="1"/>
              <a:t>фитбол</a:t>
            </a:r>
            <a:r>
              <a:rPr lang="ru-RU" dirty="0"/>
              <a:t> и в таком положении покачаться;</a:t>
            </a:r>
          </a:p>
          <a:p>
            <a:pPr fontAlgn="base"/>
            <a:r>
              <a:rPr lang="ru-RU" dirty="0"/>
              <a:t>сидя на полу спиной к </a:t>
            </a:r>
            <a:endParaRPr lang="ru-RU" dirty="0" smtClean="0"/>
          </a:p>
          <a:p>
            <a:pPr fontAlgn="base"/>
            <a:r>
              <a:rPr lang="ru-RU" dirty="0" err="1" smtClean="0"/>
              <a:t>фитболу</a:t>
            </a:r>
            <a:r>
              <a:rPr lang="ru-RU" dirty="0"/>
              <a:t>, придерживая </a:t>
            </a:r>
            <a:r>
              <a:rPr lang="ru-RU" dirty="0" smtClean="0"/>
              <a:t>его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сзади руками, </a:t>
            </a:r>
            <a:r>
              <a:rPr lang="ru-RU" dirty="0" smtClean="0"/>
              <a:t>расслабить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мышцы шеи и спины, </a:t>
            </a:r>
            <a:endParaRPr lang="ru-RU" dirty="0" smtClean="0"/>
          </a:p>
          <a:p>
            <a:pPr fontAlgn="base"/>
            <a:r>
              <a:rPr lang="ru-RU" dirty="0" smtClean="0"/>
              <a:t>положить </a:t>
            </a:r>
            <a:r>
              <a:rPr lang="ru-RU" dirty="0"/>
              <a:t>голову на </a:t>
            </a:r>
            <a:r>
              <a:rPr lang="ru-RU" dirty="0" err="1" smtClean="0"/>
              <a:t>фитбол</a:t>
            </a:r>
            <a:endParaRPr lang="ru-RU" dirty="0" smtClean="0"/>
          </a:p>
          <a:p>
            <a:pPr fontAlgn="base"/>
            <a:r>
              <a:rPr lang="ru-RU" dirty="0" smtClean="0"/>
              <a:t> </a:t>
            </a:r>
            <a:r>
              <a:rPr lang="ru-RU" dirty="0"/>
              <a:t>и покачиваться влево-вправо.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Игры и упражнения на </a:t>
            </a:r>
            <a:r>
              <a:rPr lang="ru-RU" dirty="0" err="1"/>
              <a:t>фитболе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21718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</TotalTime>
  <Words>364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Использование оздоровительной  фитбол –гимнастики в детском саду.</vt:lpstr>
      <vt:lpstr>Что такое фитбол- гимнастика?</vt:lpstr>
      <vt:lpstr>Польза занятий на фитболе:</vt:lpstr>
      <vt:lpstr>Правила фитбола:</vt:lpstr>
      <vt:lpstr>Фитбол-гимнастика включает в себя: </vt:lpstr>
      <vt:lpstr>Игры и упражнения на фитболе:</vt:lpstr>
      <vt:lpstr>Игры и упражнения на фитболе:</vt:lpstr>
      <vt:lpstr>Игры и упражнения на фитболе:</vt:lpstr>
      <vt:lpstr>Игры и упражнения на фитболе:</vt:lpstr>
      <vt:lpstr>Игры и упражнения на фитболе:</vt:lpstr>
      <vt:lpstr>Игры и упражнения на фитболе: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оздоровительной  фитбол –гимнастики в детском саду.</dc:title>
  <dc:creator>Александр Ашунин</dc:creator>
  <cp:lastModifiedBy>Александр Ашунин</cp:lastModifiedBy>
  <cp:revision>6</cp:revision>
  <dcterms:created xsi:type="dcterms:W3CDTF">2018-11-02T09:45:47Z</dcterms:created>
  <dcterms:modified xsi:type="dcterms:W3CDTF">2018-11-02T10:42:41Z</dcterms:modified>
</cp:coreProperties>
</file>