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60" r:id="rId6"/>
    <p:sldId id="259" r:id="rId7"/>
    <p:sldId id="272" r:id="rId8"/>
    <p:sldId id="258" r:id="rId9"/>
    <p:sldId id="263" r:id="rId10"/>
    <p:sldId id="265" r:id="rId11"/>
    <p:sldId id="266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2436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7B32A-444D-4309-916E-C2B81FDA75E3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34181-7251-4EC3-AC63-3CF0DE72C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detprazdnike.ru/zadaniya-dlya-kvesta-dlya-detej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- современная интерактивная технология обучения дошкольников в условиях ФГОС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8064896" cy="841648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воспитатель: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Шепелева М.Н.</a:t>
            </a:r>
          </a:p>
          <a:p>
            <a:pPr algn="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Ангарск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2018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69269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Принципы организации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квестов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xn--24-6kce9aaruzw.xn--p1ai/wp-content/uploads/2016/12/44-768x512.jpg"/>
          <p:cNvPicPr>
            <a:picLocks noChangeAspect="1" noChangeArrowheads="1"/>
          </p:cNvPicPr>
          <p:nvPr/>
        </p:nvPicPr>
        <p:blipFill>
          <a:blip r:embed="rId3" cstate="print"/>
          <a:srcRect b="8454"/>
          <a:stretch>
            <a:fillRect/>
          </a:stretch>
        </p:blipFill>
        <p:spPr bwMode="auto">
          <a:xfrm>
            <a:off x="971600" y="1844824"/>
            <a:ext cx="7315200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0"/>
            <a:ext cx="9144000" cy="68751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1520" y="980728"/>
            <a:ext cx="244827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Новые знания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347864" y="692696"/>
            <a:ext cx="280831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Сотрудничество детей</a:t>
            </a:r>
          </a:p>
          <a:p>
            <a:pPr algn="ctr"/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1340768"/>
            <a:ext cx="230425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Активизация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внимания</a:t>
            </a:r>
          </a:p>
          <a:p>
            <a:pPr algn="ctr"/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323528" y="2564904"/>
            <a:ext cx="237626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Смена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427984" y="4941168"/>
            <a:ext cx="266429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коммуникативных способностей</a:t>
            </a:r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99592" y="4365104"/>
            <a:ext cx="2570584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самостоятельности, инициативности</a:t>
            </a:r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588224" y="3717032"/>
            <a:ext cx="230425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771800" y="2276872"/>
            <a:ext cx="3960440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Достоинства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квестов</a:t>
            </a:r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39552" y="802177"/>
            <a:ext cx="792088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использованной литературы: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Комарова Т.С.,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Зацепина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М.Б. «Интеграция в системе воспитательно-образовательной работы детского сада», Мозаика-Синтез Москва, 2014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Колесникова И.В. «Проведение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игры-квеста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«В поисках сокровищ» «Справочник старшего воспитателя дошкольного учреждения» №2 2015.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 источники: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http://dohcolonoc.ru/stati/10477-kvest-igra.html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http://cyberleninka.ru/article/n/igra-kvest-kak-formaobrazovatelnoy-deyatelnosti-so-starshimi-doshkolnikami 3. http://super-positive.ru/kvest-dlya-detey-na-ulitce/ http://linda6035.ucoz.ru/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www.metod-kopilka.ru/images/doc/54/49474/img21.jpg"/>
          <p:cNvPicPr>
            <a:picLocks noChangeAspect="1" noChangeArrowheads="1"/>
          </p:cNvPicPr>
          <p:nvPr/>
        </p:nvPicPr>
        <p:blipFill>
          <a:blip r:embed="rId2" cstate="print"/>
          <a:srcRect t="12600" b="8651"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pic>
        <p:nvPicPr>
          <p:cNvPr id="5" name="Объект 3" descr="http://imc-peterhof.spb.ru/images/DmitrievaEV/s-1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7920880" cy="463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im0-tub-ru.yandex.net/i?id=adbd3c1bbbed766a01daa90a7d85acf2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276872"/>
            <a:ext cx="1836204" cy="12241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75656" y="476672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квеста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pngimg.com/uploads/mario/mario_PNG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908720"/>
            <a:ext cx="1043608" cy="12095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50761" y="656823"/>
            <a:ext cx="8153687" cy="584700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увлекательная приключенческая игра как для детей, так и для взрослых, в которой необходимо решать самые разные задачи, для того, чтобы достигнуть определенной цели.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совершенно новая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игры,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которой дети полностью погружаются в происходящее, получают заряд положительных эмоций и активно включаются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-познакомить с новой информацией,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закрепить знания,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-отработать на практике умения детей.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png.pngtree.com/element_origin_min_pic/16/10/09/1557f9eeaa813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492896"/>
            <a:ext cx="5832648" cy="4109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0"/>
            <a:ext cx="9144000" cy="68751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квестов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 структуре сюжетов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2636912"/>
            <a:ext cx="3240360" cy="3001888"/>
          </a:xfrm>
        </p:spPr>
        <p:txBody>
          <a:bodyPr>
            <a:normAutofit fontScale="92500"/>
          </a:bodyPr>
          <a:lstStyle/>
          <a:p>
            <a:pPr lvl="0"/>
            <a:endParaRPr lang="ru-RU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Линейные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Кольцевые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5260109" cy="4464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0"/>
            <a:ext cx="871296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квеста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Введение – выбор сюжета, распределение ролей. 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Задания – проработка этапов, подбор вопросов, ролевые задания.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Порядок выполнения – система бонусов и штрафов.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Оценка – способы подведения итогов, вознаграждения.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73016"/>
            <a:ext cx="4968552" cy="2906688"/>
          </a:xfrm>
          <a:prstGeom prst="round2DiagRect">
            <a:avLst>
              <a:gd name="adj1" fmla="val 16667"/>
              <a:gd name="adj2" fmla="val 4798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0"/>
            <a:ext cx="9144000" cy="68751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Тайное письмо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Спрятанная подсказка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Викторина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Лабиринт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Ребус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Слово, зашифрованное значками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 10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отличтий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Эстафеты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лишнее?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Посчитай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 нужную коробку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ds04.infourok.ru/uploads/ex/0247/000545ee-710bacf6/img0.jpg"/>
          <p:cNvPicPr>
            <a:picLocks noChangeAspect="1" noChangeArrowheads="1"/>
          </p:cNvPicPr>
          <p:nvPr/>
        </p:nvPicPr>
        <p:blipFill>
          <a:blip r:embed="rId4" cstate="print"/>
          <a:srcRect l="16734" t="37087" r="16527" b="7264"/>
          <a:stretch>
            <a:fillRect/>
          </a:stretch>
        </p:blipFill>
        <p:spPr bwMode="auto">
          <a:xfrm>
            <a:off x="4860032" y="4725144"/>
            <a:ext cx="3683277" cy="172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-17124"/>
            <a:ext cx="9144000" cy="6875124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187705"/>
            <a:ext cx="864096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Алгоритм организации </a:t>
            </a:r>
          </a:p>
          <a:p>
            <a:pPr algn="ctr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marR="0" lvl="0" indent="-7429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www.maam.ru/upload/blogs/detsad-901321-1487708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628800"/>
            <a:ext cx="6645399" cy="4430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zabavnik.club/wp-content/uploads/odnotonnye_3_10043733.jpg"/>
          <p:cNvPicPr>
            <a:picLocks noChangeAspect="1" noChangeArrowheads="1"/>
          </p:cNvPicPr>
          <p:nvPr/>
        </p:nvPicPr>
        <p:blipFill>
          <a:blip r:embed="rId2" cstate="print"/>
          <a:srcRect b="3872"/>
          <a:stretch>
            <a:fillRect/>
          </a:stretch>
        </p:blipFill>
        <p:spPr bwMode="auto">
          <a:xfrm>
            <a:off x="0" y="0"/>
            <a:ext cx="9144000" cy="6875124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79549"/>
            <a:ext cx="842493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игры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игровой ситуации -замотивировать участников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- постановка цели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Процесс- логически и последовательно построенная цепочка заданий.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Завершение - подведение итогов.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ust-barguzin.ucoz.ru/04-2017/detsad-251777-14423116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3477" y="2564903"/>
            <a:ext cx="5506835" cy="4123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000" dirty="0" smtClean="0">
            <a:solidFill>
              <a:srgbClr val="FFC000"/>
            </a:solidFill>
            <a:latin typeface="Times New Roman" pitchFamily="18" charset="0"/>
            <a:cs typeface="Times New Roman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244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Квест- современная интерактивная технология обучения дошкольников в условиях ФГОС</vt:lpstr>
      <vt:lpstr>Слайд 2</vt:lpstr>
      <vt:lpstr>Слайд 3</vt:lpstr>
      <vt:lpstr>  Цель квеста: -познакомить с новой информацией, закрепить знания,  -отработать на практике умения детей. </vt:lpstr>
      <vt:lpstr>Виды квестов по структуре сюжетов</vt:lpstr>
      <vt:lpstr>Слайд 6</vt:lpstr>
      <vt:lpstr>Задания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Квест- современная интерактивная технология обучения дошкольников в условиях ФГОС</dc:title>
  <dc:creator>Марина</dc:creator>
  <cp:lastModifiedBy>Марина</cp:lastModifiedBy>
  <cp:revision>52</cp:revision>
  <dcterms:created xsi:type="dcterms:W3CDTF">2018-10-14T02:38:16Z</dcterms:created>
  <dcterms:modified xsi:type="dcterms:W3CDTF">2018-10-28T12:48:26Z</dcterms:modified>
</cp:coreProperties>
</file>