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notesMasterIdLst>
    <p:notesMasterId r:id="rId18"/>
  </p:notesMasterIdLst>
  <p:sldIdLst>
    <p:sldId id="256" r:id="rId3"/>
    <p:sldId id="269" r:id="rId4"/>
    <p:sldId id="257" r:id="rId5"/>
    <p:sldId id="258" r:id="rId6"/>
    <p:sldId id="264" r:id="rId7"/>
    <p:sldId id="265" r:id="rId8"/>
    <p:sldId id="259" r:id="rId9"/>
    <p:sldId id="260" r:id="rId10"/>
    <p:sldId id="261" r:id="rId11"/>
    <p:sldId id="262" r:id="rId12"/>
    <p:sldId id="272" r:id="rId13"/>
    <p:sldId id="263" r:id="rId14"/>
    <p:sldId id="267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3048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CB3F8-14B9-4181-A9F5-60BA55E1AD23}" type="datetimeFigureOut">
              <a:rPr lang="ru-RU" smtClean="0"/>
              <a:pPr/>
              <a:t>25.12.2015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A1825-8287-42C0-AB47-432DDD181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Источник слайдов 7</a:t>
            </a:r>
            <a:r>
              <a:rPr lang="ru-RU" baseline="0" dirty="0" smtClean="0"/>
              <a:t> – 9  </a:t>
            </a:r>
            <a:r>
              <a:rPr lang="en-US" baseline="0" dirty="0" smtClean="0"/>
              <a:t>http://school-collection.edu.ru/catalog/rubr/c27e8cd5-c3e0-4724-ad9d-737d78c0d95f/113794/?</a:t>
            </a:r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A1825-8287-42C0-AB47-432DDD18179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82E6E6-D68C-4A33-8F97-E5D9E4CF6F06}" type="slidenum">
              <a:rPr lang="ru-RU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429552" cy="1470025"/>
          </a:xfrm>
        </p:spPr>
        <p:txBody>
          <a:bodyPr/>
          <a:lstStyle>
            <a:lvl1pPr>
              <a:defRPr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500702"/>
            <a:ext cx="5000660" cy="1143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EBA9-29A7-4579-81E2-65D2BF2256B1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FC902-3628-4423-B81F-70C8517E7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977DF-DB7D-4EC6-A8F0-E69BB9730408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D632D-4065-4A07-BFE9-152FDFDDE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4009-3A5C-4D01-ACA4-557B64072D34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447D3-CA2B-419C-8209-11691A9A1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C6C2D-7184-4C51-8ABC-9BBE71C95D0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97E2E-1064-4C75-BD0A-21B365B4B8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A9E2B-CEE2-455F-9768-7E94E63573F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DD6D1-9890-4FAF-B0B0-B672D100A5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7AFEC-B877-47AA-B4F2-D4EE3663EB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9405E-1135-4612-9132-88A9F11BA0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715CC-E034-4FF3-8F46-F9963455F9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0B3CA-6EBB-439D-BA90-7A0EC55552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68346"/>
          </a:xfrm>
        </p:spPr>
        <p:txBody>
          <a:bodyPr/>
          <a:lstStyle>
            <a:lvl1pPr>
              <a:defRPr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F9132-3467-4EBE-9A04-982A5D75A0AE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2DEA-C6B3-439F-A018-7C0DBE818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84B81-2584-4B79-ADFE-E4208F4C4C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ECAD6-E1C5-4AC9-B68B-F2140D7E184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6CC37-05E4-4BC5-BEE0-1B0FF2A150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8CC59-69E2-4FE5-9087-F3F87154E7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32C2-5D0A-4D02-85B6-453BDA7B97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EFFD3-2202-4354-B6A4-9158285DE455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6322D-8947-4791-9EEC-9E2AE9935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8E34F-0BA8-42AF-9DEE-314F52F1EBDB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5E55D-5994-4132-94AF-4944C69AF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25C98-E0DF-40A3-A124-2068FCB9DA90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A73DE-D699-41DD-861D-43A96C632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80F4F-DAB2-435F-9B96-B2ADB407C28A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6F54C-8EFA-4C31-B74C-8CFEAEF53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2FEC8-B3C2-434D-8514-C76B49443DF0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27339-588C-42DC-95C4-79D9D1D0D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87107-61FF-4B38-988E-A39238C47758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991F9-95E7-4DA0-A573-83BE014A7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9076A-5383-46A6-BF9A-20CA61CE073A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22AE8-CC7A-402F-BB54-D6242D0E3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2368F0-F6F9-4299-8BBA-5D2758303D7E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591D35-F16D-4BFA-B78B-7D318CBEA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B7F27393-0478-4A6D-80BD-1259154201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smiles.33b.ru/smile.68293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famania.net/clipart/13845-klipart-na-shkolnuju-temu.html" TargetMode="Externa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image" Target="../media/image9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857375"/>
            <a:ext cx="74295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«Сложение и вычитание обыкновенных дробей»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619268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dirty="0" smtClean="0"/>
              <a:t>Автор: Латышева Наталья Алексеевна, учитель математики МОУ «Лицей №1», г.Подольск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6500" y="1772816"/>
            <a:ext cx="4693612" cy="1728192"/>
          </a:xfrm>
          <a:prstGeom prst="rect">
            <a:avLst/>
          </a:prstGeom>
          <a:noFill/>
          <a:ln>
            <a:noFill/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4221088"/>
            <a:ext cx="4775267" cy="1657228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antn07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933056"/>
            <a:ext cx="3240088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сложения и вычитания обыкновенных дробей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15816" y="1268760"/>
            <a:ext cx="5842992" cy="5001419"/>
          </a:xfrm>
        </p:spPr>
        <p:txBody>
          <a:bodyPr/>
          <a:lstStyle/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Руки в боки, руки – шире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Раз, два, три, четыре.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Сейчас попрыгать мы решили.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Раз, два, три, четыре.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Потянулись  - выше, выше…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Приседаем – ниже, ниже…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Встали – присели…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Встали – присели…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А теперь за парты сели.</a:t>
            </a:r>
          </a:p>
          <a:p>
            <a:endParaRPr lang="ru-RU" dirty="0"/>
          </a:p>
        </p:txBody>
      </p:sp>
      <p:pic>
        <p:nvPicPr>
          <p:cNvPr id="46082" name="Picture 2" descr="http://dskvp1259.mskobr.ru/files/images/%D0%BD%D0%B565555%20%D0%BA%D0%BE%D0%BF%D0%B8%D1%8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3086100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3" descr="Рисунок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933056"/>
            <a:ext cx="2166938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Учебник: стр. 119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304536"/>
            <a:ext cx="8424936" cy="274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002060"/>
                </a:solidFill>
              </a:rPr>
              <a:t>№ 423 – работаем вместе,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002060"/>
                </a:solidFill>
              </a:rPr>
              <a:t>№424 – самостоятельно,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002060"/>
                </a:solidFill>
              </a:rPr>
              <a:t>№426, 429 – работаем в парах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26369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74711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332656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lvl="0"/>
            <a:endParaRPr lang="ru-RU" sz="4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стр. 119-120,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4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уровень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№ 425, 429,433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4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уровень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№ 427, 430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4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уровень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№427, 430, 431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5" descr="18 ED0001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1352" y="4171668"/>
            <a:ext cx="2233612" cy="195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428750" y="1571625"/>
            <a:ext cx="73469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8800" dirty="0" smtClean="0">
                <a:solidFill>
                  <a:srgbClr val="7FD13B">
                    <a:lumMod val="50000"/>
                  </a:srgbClr>
                </a:solidFill>
                <a:latin typeface="Monotype Corsiva" pitchFamily="66" charset="0"/>
              </a:rPr>
              <a:t>Подведем итоги.</a:t>
            </a:r>
            <a:endParaRPr lang="ru-RU" sz="8800" dirty="0">
              <a:solidFill>
                <a:srgbClr val="7FD13B">
                  <a:lumMod val="50000"/>
                </a:srgbClr>
              </a:solidFill>
              <a:latin typeface="Monotype Corsiva" pitchFamily="66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714500" y="571500"/>
            <a:ext cx="1785938" cy="2138363"/>
            <a:chOff x="696" y="2497"/>
            <a:chExt cx="1335" cy="1574"/>
          </a:xfrm>
        </p:grpSpPr>
        <p:sp>
          <p:nvSpPr>
            <p:cNvPr id="12303" name="Freeform 19"/>
            <p:cNvSpPr>
              <a:spLocks/>
            </p:cNvSpPr>
            <p:nvPr/>
          </p:nvSpPr>
          <p:spPr bwMode="auto">
            <a:xfrm>
              <a:off x="1035" y="2814"/>
              <a:ext cx="692" cy="830"/>
            </a:xfrm>
            <a:custGeom>
              <a:avLst/>
              <a:gdLst>
                <a:gd name="T0" fmla="*/ 0 w 5535"/>
                <a:gd name="T1" fmla="*/ 0 h 6644"/>
                <a:gd name="T2" fmla="*/ 0 w 5535"/>
                <a:gd name="T3" fmla="*/ 0 h 6644"/>
                <a:gd name="T4" fmla="*/ 0 w 5535"/>
                <a:gd name="T5" fmla="*/ 0 h 6644"/>
                <a:gd name="T6" fmla="*/ 0 w 5535"/>
                <a:gd name="T7" fmla="*/ 0 h 6644"/>
                <a:gd name="T8" fmla="*/ 0 w 5535"/>
                <a:gd name="T9" fmla="*/ 0 h 6644"/>
                <a:gd name="T10" fmla="*/ 0 w 5535"/>
                <a:gd name="T11" fmla="*/ 0 h 6644"/>
                <a:gd name="T12" fmla="*/ 0 w 5535"/>
                <a:gd name="T13" fmla="*/ 0 h 6644"/>
                <a:gd name="T14" fmla="*/ 0 w 5535"/>
                <a:gd name="T15" fmla="*/ 0 h 6644"/>
                <a:gd name="T16" fmla="*/ 0 w 5535"/>
                <a:gd name="T17" fmla="*/ 0 h 6644"/>
                <a:gd name="T18" fmla="*/ 0 w 5535"/>
                <a:gd name="T19" fmla="*/ 0 h 6644"/>
                <a:gd name="T20" fmla="*/ 0 w 5535"/>
                <a:gd name="T21" fmla="*/ 0 h 6644"/>
                <a:gd name="T22" fmla="*/ 0 w 5535"/>
                <a:gd name="T23" fmla="*/ 0 h 6644"/>
                <a:gd name="T24" fmla="*/ 0 w 5535"/>
                <a:gd name="T25" fmla="*/ 0 h 6644"/>
                <a:gd name="T26" fmla="*/ 0 w 5535"/>
                <a:gd name="T27" fmla="*/ 0 h 6644"/>
                <a:gd name="T28" fmla="*/ 0 w 5535"/>
                <a:gd name="T29" fmla="*/ 0 h 6644"/>
                <a:gd name="T30" fmla="*/ 0 w 5535"/>
                <a:gd name="T31" fmla="*/ 0 h 6644"/>
                <a:gd name="T32" fmla="*/ 0 w 5535"/>
                <a:gd name="T33" fmla="*/ 0 h 6644"/>
                <a:gd name="T34" fmla="*/ 0 w 5535"/>
                <a:gd name="T35" fmla="*/ 0 h 6644"/>
                <a:gd name="T36" fmla="*/ 0 w 5535"/>
                <a:gd name="T37" fmla="*/ 0 h 6644"/>
                <a:gd name="T38" fmla="*/ 0 w 5535"/>
                <a:gd name="T39" fmla="*/ 0 h 6644"/>
                <a:gd name="T40" fmla="*/ 0 w 5535"/>
                <a:gd name="T41" fmla="*/ 0 h 6644"/>
                <a:gd name="T42" fmla="*/ 0 w 5535"/>
                <a:gd name="T43" fmla="*/ 0 h 6644"/>
                <a:gd name="T44" fmla="*/ 0 w 5535"/>
                <a:gd name="T45" fmla="*/ 0 h 6644"/>
                <a:gd name="T46" fmla="*/ 0 w 5535"/>
                <a:gd name="T47" fmla="*/ 0 h 6644"/>
                <a:gd name="T48" fmla="*/ 0 w 5535"/>
                <a:gd name="T49" fmla="*/ 0 h 6644"/>
                <a:gd name="T50" fmla="*/ 0 w 5535"/>
                <a:gd name="T51" fmla="*/ 0 h 6644"/>
                <a:gd name="T52" fmla="*/ 0 w 5535"/>
                <a:gd name="T53" fmla="*/ 0 h 6644"/>
                <a:gd name="T54" fmla="*/ 0 w 5535"/>
                <a:gd name="T55" fmla="*/ 0 h 6644"/>
                <a:gd name="T56" fmla="*/ 0 w 5535"/>
                <a:gd name="T57" fmla="*/ 0 h 6644"/>
                <a:gd name="T58" fmla="*/ 0 w 5535"/>
                <a:gd name="T59" fmla="*/ 0 h 6644"/>
                <a:gd name="T60" fmla="*/ 0 w 5535"/>
                <a:gd name="T61" fmla="*/ 0 h 6644"/>
                <a:gd name="T62" fmla="*/ 0 w 5535"/>
                <a:gd name="T63" fmla="*/ 0 h 6644"/>
                <a:gd name="T64" fmla="*/ 0 w 5535"/>
                <a:gd name="T65" fmla="*/ 0 h 6644"/>
                <a:gd name="T66" fmla="*/ 0 w 5535"/>
                <a:gd name="T67" fmla="*/ 0 h 6644"/>
                <a:gd name="T68" fmla="*/ 0 w 5535"/>
                <a:gd name="T69" fmla="*/ 0 h 6644"/>
                <a:gd name="T70" fmla="*/ 0 w 5535"/>
                <a:gd name="T71" fmla="*/ 0 h 6644"/>
                <a:gd name="T72" fmla="*/ 0 w 5535"/>
                <a:gd name="T73" fmla="*/ 0 h 6644"/>
                <a:gd name="T74" fmla="*/ 0 w 5535"/>
                <a:gd name="T75" fmla="*/ 0 h 6644"/>
                <a:gd name="T76" fmla="*/ 0 w 5535"/>
                <a:gd name="T77" fmla="*/ 0 h 6644"/>
                <a:gd name="T78" fmla="*/ 0 w 5535"/>
                <a:gd name="T79" fmla="*/ 0 h 6644"/>
                <a:gd name="T80" fmla="*/ 0 w 5535"/>
                <a:gd name="T81" fmla="*/ 0 h 6644"/>
                <a:gd name="T82" fmla="*/ 0 w 5535"/>
                <a:gd name="T83" fmla="*/ 0 h 6644"/>
                <a:gd name="T84" fmla="*/ 0 w 5535"/>
                <a:gd name="T85" fmla="*/ 0 h 66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535"/>
                <a:gd name="T130" fmla="*/ 0 h 6644"/>
                <a:gd name="T131" fmla="*/ 5535 w 5535"/>
                <a:gd name="T132" fmla="*/ 6644 h 66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535" h="6644">
                  <a:moveTo>
                    <a:pt x="5394" y="82"/>
                  </a:moveTo>
                  <a:lnTo>
                    <a:pt x="5412" y="98"/>
                  </a:lnTo>
                  <a:lnTo>
                    <a:pt x="5429" y="115"/>
                  </a:lnTo>
                  <a:lnTo>
                    <a:pt x="5445" y="132"/>
                  </a:lnTo>
                  <a:lnTo>
                    <a:pt x="5459" y="151"/>
                  </a:lnTo>
                  <a:lnTo>
                    <a:pt x="5472" y="172"/>
                  </a:lnTo>
                  <a:lnTo>
                    <a:pt x="5484" y="192"/>
                  </a:lnTo>
                  <a:lnTo>
                    <a:pt x="5496" y="214"/>
                  </a:lnTo>
                  <a:lnTo>
                    <a:pt x="5505" y="237"/>
                  </a:lnTo>
                  <a:lnTo>
                    <a:pt x="5513" y="260"/>
                  </a:lnTo>
                  <a:lnTo>
                    <a:pt x="5520" y="284"/>
                  </a:lnTo>
                  <a:lnTo>
                    <a:pt x="5525" y="309"/>
                  </a:lnTo>
                  <a:lnTo>
                    <a:pt x="5530" y="334"/>
                  </a:lnTo>
                  <a:lnTo>
                    <a:pt x="5533" y="359"/>
                  </a:lnTo>
                  <a:lnTo>
                    <a:pt x="5534" y="386"/>
                  </a:lnTo>
                  <a:lnTo>
                    <a:pt x="5535" y="412"/>
                  </a:lnTo>
                  <a:lnTo>
                    <a:pt x="5534" y="439"/>
                  </a:lnTo>
                  <a:lnTo>
                    <a:pt x="5532" y="467"/>
                  </a:lnTo>
                  <a:lnTo>
                    <a:pt x="5529" y="494"/>
                  </a:lnTo>
                  <a:lnTo>
                    <a:pt x="5525" y="521"/>
                  </a:lnTo>
                  <a:lnTo>
                    <a:pt x="5520" y="550"/>
                  </a:lnTo>
                  <a:lnTo>
                    <a:pt x="5513" y="577"/>
                  </a:lnTo>
                  <a:lnTo>
                    <a:pt x="5505" y="606"/>
                  </a:lnTo>
                  <a:lnTo>
                    <a:pt x="5496" y="634"/>
                  </a:lnTo>
                  <a:lnTo>
                    <a:pt x="5484" y="662"/>
                  </a:lnTo>
                  <a:lnTo>
                    <a:pt x="5473" y="690"/>
                  </a:lnTo>
                  <a:lnTo>
                    <a:pt x="5460" y="718"/>
                  </a:lnTo>
                  <a:lnTo>
                    <a:pt x="5446" y="745"/>
                  </a:lnTo>
                  <a:lnTo>
                    <a:pt x="5431" y="773"/>
                  </a:lnTo>
                  <a:lnTo>
                    <a:pt x="5413" y="800"/>
                  </a:lnTo>
                  <a:lnTo>
                    <a:pt x="5395" y="827"/>
                  </a:lnTo>
                  <a:lnTo>
                    <a:pt x="5377" y="854"/>
                  </a:lnTo>
                  <a:lnTo>
                    <a:pt x="5357" y="879"/>
                  </a:lnTo>
                  <a:lnTo>
                    <a:pt x="914" y="6360"/>
                  </a:lnTo>
                  <a:lnTo>
                    <a:pt x="893" y="6385"/>
                  </a:lnTo>
                  <a:lnTo>
                    <a:pt x="872" y="6409"/>
                  </a:lnTo>
                  <a:lnTo>
                    <a:pt x="848" y="6432"/>
                  </a:lnTo>
                  <a:lnTo>
                    <a:pt x="826" y="6454"/>
                  </a:lnTo>
                  <a:lnTo>
                    <a:pt x="802" y="6475"/>
                  </a:lnTo>
                  <a:lnTo>
                    <a:pt x="777" y="6495"/>
                  </a:lnTo>
                  <a:lnTo>
                    <a:pt x="753" y="6513"/>
                  </a:lnTo>
                  <a:lnTo>
                    <a:pt x="728" y="6530"/>
                  </a:lnTo>
                  <a:lnTo>
                    <a:pt x="702" y="6547"/>
                  </a:lnTo>
                  <a:lnTo>
                    <a:pt x="677" y="6562"/>
                  </a:lnTo>
                  <a:lnTo>
                    <a:pt x="652" y="6575"/>
                  </a:lnTo>
                  <a:lnTo>
                    <a:pt x="625" y="6588"/>
                  </a:lnTo>
                  <a:lnTo>
                    <a:pt x="599" y="6599"/>
                  </a:lnTo>
                  <a:lnTo>
                    <a:pt x="573" y="6610"/>
                  </a:lnTo>
                  <a:lnTo>
                    <a:pt x="546" y="6618"/>
                  </a:lnTo>
                  <a:lnTo>
                    <a:pt x="520" y="6626"/>
                  </a:lnTo>
                  <a:lnTo>
                    <a:pt x="494" y="6632"/>
                  </a:lnTo>
                  <a:lnTo>
                    <a:pt x="468" y="6637"/>
                  </a:lnTo>
                  <a:lnTo>
                    <a:pt x="442" y="6640"/>
                  </a:lnTo>
                  <a:lnTo>
                    <a:pt x="417" y="6643"/>
                  </a:lnTo>
                  <a:lnTo>
                    <a:pt x="391" y="6644"/>
                  </a:lnTo>
                  <a:lnTo>
                    <a:pt x="366" y="6643"/>
                  </a:lnTo>
                  <a:lnTo>
                    <a:pt x="340" y="6641"/>
                  </a:lnTo>
                  <a:lnTo>
                    <a:pt x="316" y="6638"/>
                  </a:lnTo>
                  <a:lnTo>
                    <a:pt x="292" y="6634"/>
                  </a:lnTo>
                  <a:lnTo>
                    <a:pt x="268" y="6628"/>
                  </a:lnTo>
                  <a:lnTo>
                    <a:pt x="246" y="6621"/>
                  </a:lnTo>
                  <a:lnTo>
                    <a:pt x="224" y="6612"/>
                  </a:lnTo>
                  <a:lnTo>
                    <a:pt x="202" y="6601"/>
                  </a:lnTo>
                  <a:lnTo>
                    <a:pt x="181" y="6590"/>
                  </a:lnTo>
                  <a:lnTo>
                    <a:pt x="161" y="6577"/>
                  </a:lnTo>
                  <a:lnTo>
                    <a:pt x="142" y="6562"/>
                  </a:lnTo>
                  <a:lnTo>
                    <a:pt x="123" y="6546"/>
                  </a:lnTo>
                  <a:lnTo>
                    <a:pt x="106" y="6529"/>
                  </a:lnTo>
                  <a:lnTo>
                    <a:pt x="90" y="6511"/>
                  </a:lnTo>
                  <a:lnTo>
                    <a:pt x="76" y="6492"/>
                  </a:lnTo>
                  <a:lnTo>
                    <a:pt x="63" y="6472"/>
                  </a:lnTo>
                  <a:lnTo>
                    <a:pt x="50" y="6451"/>
                  </a:lnTo>
                  <a:lnTo>
                    <a:pt x="40" y="6429"/>
                  </a:lnTo>
                  <a:lnTo>
                    <a:pt x="30" y="6407"/>
                  </a:lnTo>
                  <a:lnTo>
                    <a:pt x="22" y="6383"/>
                  </a:lnTo>
                  <a:lnTo>
                    <a:pt x="16" y="6360"/>
                  </a:lnTo>
                  <a:lnTo>
                    <a:pt x="10" y="6335"/>
                  </a:lnTo>
                  <a:lnTo>
                    <a:pt x="6" y="6311"/>
                  </a:lnTo>
                  <a:lnTo>
                    <a:pt x="3" y="6284"/>
                  </a:lnTo>
                  <a:lnTo>
                    <a:pt x="1" y="6259"/>
                  </a:lnTo>
                  <a:lnTo>
                    <a:pt x="0" y="6231"/>
                  </a:lnTo>
                  <a:lnTo>
                    <a:pt x="1" y="6205"/>
                  </a:lnTo>
                  <a:lnTo>
                    <a:pt x="3" y="6178"/>
                  </a:lnTo>
                  <a:lnTo>
                    <a:pt x="6" y="6150"/>
                  </a:lnTo>
                  <a:lnTo>
                    <a:pt x="10" y="6122"/>
                  </a:lnTo>
                  <a:lnTo>
                    <a:pt x="16" y="6095"/>
                  </a:lnTo>
                  <a:lnTo>
                    <a:pt x="22" y="6066"/>
                  </a:lnTo>
                  <a:lnTo>
                    <a:pt x="30" y="6038"/>
                  </a:lnTo>
                  <a:lnTo>
                    <a:pt x="40" y="6010"/>
                  </a:lnTo>
                  <a:lnTo>
                    <a:pt x="50" y="5982"/>
                  </a:lnTo>
                  <a:lnTo>
                    <a:pt x="63" y="5954"/>
                  </a:lnTo>
                  <a:lnTo>
                    <a:pt x="76" y="5925"/>
                  </a:lnTo>
                  <a:lnTo>
                    <a:pt x="90" y="5898"/>
                  </a:lnTo>
                  <a:lnTo>
                    <a:pt x="105" y="5871"/>
                  </a:lnTo>
                  <a:lnTo>
                    <a:pt x="121" y="5843"/>
                  </a:lnTo>
                  <a:lnTo>
                    <a:pt x="140" y="5817"/>
                  </a:lnTo>
                  <a:lnTo>
                    <a:pt x="159" y="5790"/>
                  </a:lnTo>
                  <a:lnTo>
                    <a:pt x="179" y="5764"/>
                  </a:lnTo>
                  <a:lnTo>
                    <a:pt x="4621" y="284"/>
                  </a:lnTo>
                  <a:lnTo>
                    <a:pt x="4642" y="259"/>
                  </a:lnTo>
                  <a:lnTo>
                    <a:pt x="4664" y="235"/>
                  </a:lnTo>
                  <a:lnTo>
                    <a:pt x="4686" y="211"/>
                  </a:lnTo>
                  <a:lnTo>
                    <a:pt x="4710" y="189"/>
                  </a:lnTo>
                  <a:lnTo>
                    <a:pt x="4733" y="169"/>
                  </a:lnTo>
                  <a:lnTo>
                    <a:pt x="4757" y="149"/>
                  </a:lnTo>
                  <a:lnTo>
                    <a:pt x="4782" y="130"/>
                  </a:lnTo>
                  <a:lnTo>
                    <a:pt x="4807" y="113"/>
                  </a:lnTo>
                  <a:lnTo>
                    <a:pt x="4832" y="97"/>
                  </a:lnTo>
                  <a:lnTo>
                    <a:pt x="4858" y="83"/>
                  </a:lnTo>
                  <a:lnTo>
                    <a:pt x="4884" y="68"/>
                  </a:lnTo>
                  <a:lnTo>
                    <a:pt x="4910" y="56"/>
                  </a:lnTo>
                  <a:lnTo>
                    <a:pt x="4936" y="44"/>
                  </a:lnTo>
                  <a:lnTo>
                    <a:pt x="4962" y="35"/>
                  </a:lnTo>
                  <a:lnTo>
                    <a:pt x="4989" y="26"/>
                  </a:lnTo>
                  <a:lnTo>
                    <a:pt x="5015" y="18"/>
                  </a:lnTo>
                  <a:lnTo>
                    <a:pt x="5041" y="12"/>
                  </a:lnTo>
                  <a:lnTo>
                    <a:pt x="5068" y="7"/>
                  </a:lnTo>
                  <a:lnTo>
                    <a:pt x="5093" y="4"/>
                  </a:lnTo>
                  <a:lnTo>
                    <a:pt x="5119" y="1"/>
                  </a:lnTo>
                  <a:lnTo>
                    <a:pt x="5145" y="0"/>
                  </a:lnTo>
                  <a:lnTo>
                    <a:pt x="5170" y="0"/>
                  </a:lnTo>
                  <a:lnTo>
                    <a:pt x="5194" y="2"/>
                  </a:lnTo>
                  <a:lnTo>
                    <a:pt x="5219" y="6"/>
                  </a:lnTo>
                  <a:lnTo>
                    <a:pt x="5243" y="10"/>
                  </a:lnTo>
                  <a:lnTo>
                    <a:pt x="5266" y="16"/>
                  </a:lnTo>
                  <a:lnTo>
                    <a:pt x="5290" y="23"/>
                  </a:lnTo>
                  <a:lnTo>
                    <a:pt x="5312" y="32"/>
                  </a:lnTo>
                  <a:lnTo>
                    <a:pt x="5333" y="42"/>
                  </a:lnTo>
                  <a:lnTo>
                    <a:pt x="5355" y="54"/>
                  </a:lnTo>
                  <a:lnTo>
                    <a:pt x="5375" y="67"/>
                  </a:lnTo>
                  <a:lnTo>
                    <a:pt x="5394" y="82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4" name="Freeform 20"/>
            <p:cNvSpPr>
              <a:spLocks/>
            </p:cNvSpPr>
            <p:nvPr/>
          </p:nvSpPr>
          <p:spPr bwMode="auto">
            <a:xfrm>
              <a:off x="1035" y="2814"/>
              <a:ext cx="692" cy="830"/>
            </a:xfrm>
            <a:custGeom>
              <a:avLst/>
              <a:gdLst>
                <a:gd name="T0" fmla="*/ 0 w 5535"/>
                <a:gd name="T1" fmla="*/ 0 h 6644"/>
                <a:gd name="T2" fmla="*/ 0 w 5535"/>
                <a:gd name="T3" fmla="*/ 0 h 6644"/>
                <a:gd name="T4" fmla="*/ 0 w 5535"/>
                <a:gd name="T5" fmla="*/ 0 h 6644"/>
                <a:gd name="T6" fmla="*/ 0 w 5535"/>
                <a:gd name="T7" fmla="*/ 0 h 6644"/>
                <a:gd name="T8" fmla="*/ 0 w 5535"/>
                <a:gd name="T9" fmla="*/ 0 h 6644"/>
                <a:gd name="T10" fmla="*/ 0 w 5535"/>
                <a:gd name="T11" fmla="*/ 0 h 6644"/>
                <a:gd name="T12" fmla="*/ 0 w 5535"/>
                <a:gd name="T13" fmla="*/ 0 h 6644"/>
                <a:gd name="T14" fmla="*/ 0 w 5535"/>
                <a:gd name="T15" fmla="*/ 0 h 6644"/>
                <a:gd name="T16" fmla="*/ 0 w 5535"/>
                <a:gd name="T17" fmla="*/ 0 h 6644"/>
                <a:gd name="T18" fmla="*/ 0 w 5535"/>
                <a:gd name="T19" fmla="*/ 0 h 6644"/>
                <a:gd name="T20" fmla="*/ 0 w 5535"/>
                <a:gd name="T21" fmla="*/ 0 h 6644"/>
                <a:gd name="T22" fmla="*/ 0 w 5535"/>
                <a:gd name="T23" fmla="*/ 0 h 6644"/>
                <a:gd name="T24" fmla="*/ 0 w 5535"/>
                <a:gd name="T25" fmla="*/ 0 h 6644"/>
                <a:gd name="T26" fmla="*/ 0 w 5535"/>
                <a:gd name="T27" fmla="*/ 0 h 6644"/>
                <a:gd name="T28" fmla="*/ 0 w 5535"/>
                <a:gd name="T29" fmla="*/ 0 h 6644"/>
                <a:gd name="T30" fmla="*/ 0 w 5535"/>
                <a:gd name="T31" fmla="*/ 0 h 6644"/>
                <a:gd name="T32" fmla="*/ 0 w 5535"/>
                <a:gd name="T33" fmla="*/ 0 h 6644"/>
                <a:gd name="T34" fmla="*/ 0 w 5535"/>
                <a:gd name="T35" fmla="*/ 0 h 6644"/>
                <a:gd name="T36" fmla="*/ 0 w 5535"/>
                <a:gd name="T37" fmla="*/ 0 h 6644"/>
                <a:gd name="T38" fmla="*/ 0 w 5535"/>
                <a:gd name="T39" fmla="*/ 0 h 6644"/>
                <a:gd name="T40" fmla="*/ 0 w 5535"/>
                <a:gd name="T41" fmla="*/ 0 h 6644"/>
                <a:gd name="T42" fmla="*/ 0 w 5535"/>
                <a:gd name="T43" fmla="*/ 0 h 6644"/>
                <a:gd name="T44" fmla="*/ 0 w 5535"/>
                <a:gd name="T45" fmla="*/ 0 h 6644"/>
                <a:gd name="T46" fmla="*/ 0 w 5535"/>
                <a:gd name="T47" fmla="*/ 0 h 6644"/>
                <a:gd name="T48" fmla="*/ 0 w 5535"/>
                <a:gd name="T49" fmla="*/ 0 h 6644"/>
                <a:gd name="T50" fmla="*/ 0 w 5535"/>
                <a:gd name="T51" fmla="*/ 0 h 6644"/>
                <a:gd name="T52" fmla="*/ 0 w 5535"/>
                <a:gd name="T53" fmla="*/ 0 h 6644"/>
                <a:gd name="T54" fmla="*/ 0 w 5535"/>
                <a:gd name="T55" fmla="*/ 0 h 6644"/>
                <a:gd name="T56" fmla="*/ 0 w 5535"/>
                <a:gd name="T57" fmla="*/ 0 h 6644"/>
                <a:gd name="T58" fmla="*/ 0 w 5535"/>
                <a:gd name="T59" fmla="*/ 0 h 6644"/>
                <a:gd name="T60" fmla="*/ 0 w 5535"/>
                <a:gd name="T61" fmla="*/ 0 h 6644"/>
                <a:gd name="T62" fmla="*/ 0 w 5535"/>
                <a:gd name="T63" fmla="*/ 0 h 6644"/>
                <a:gd name="T64" fmla="*/ 0 w 5535"/>
                <a:gd name="T65" fmla="*/ 0 h 6644"/>
                <a:gd name="T66" fmla="*/ 0 w 5535"/>
                <a:gd name="T67" fmla="*/ 0 h 6644"/>
                <a:gd name="T68" fmla="*/ 0 w 5535"/>
                <a:gd name="T69" fmla="*/ 0 h 6644"/>
                <a:gd name="T70" fmla="*/ 0 w 5535"/>
                <a:gd name="T71" fmla="*/ 0 h 6644"/>
                <a:gd name="T72" fmla="*/ 0 w 5535"/>
                <a:gd name="T73" fmla="*/ 0 h 6644"/>
                <a:gd name="T74" fmla="*/ 0 w 5535"/>
                <a:gd name="T75" fmla="*/ 0 h 6644"/>
                <a:gd name="T76" fmla="*/ 0 w 5535"/>
                <a:gd name="T77" fmla="*/ 0 h 6644"/>
                <a:gd name="T78" fmla="*/ 0 w 5535"/>
                <a:gd name="T79" fmla="*/ 0 h 6644"/>
                <a:gd name="T80" fmla="*/ 0 w 5535"/>
                <a:gd name="T81" fmla="*/ 0 h 6644"/>
                <a:gd name="T82" fmla="*/ 0 w 5535"/>
                <a:gd name="T83" fmla="*/ 0 h 6644"/>
                <a:gd name="T84" fmla="*/ 0 w 5535"/>
                <a:gd name="T85" fmla="*/ 0 h 6644"/>
                <a:gd name="T86" fmla="*/ 0 w 5535"/>
                <a:gd name="T87" fmla="*/ 0 h 664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535"/>
                <a:gd name="T133" fmla="*/ 0 h 6644"/>
                <a:gd name="T134" fmla="*/ 5535 w 5535"/>
                <a:gd name="T135" fmla="*/ 6644 h 664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535" h="6644">
                  <a:moveTo>
                    <a:pt x="5394" y="82"/>
                  </a:moveTo>
                  <a:lnTo>
                    <a:pt x="5394" y="82"/>
                  </a:lnTo>
                  <a:lnTo>
                    <a:pt x="5412" y="98"/>
                  </a:lnTo>
                  <a:lnTo>
                    <a:pt x="5429" y="115"/>
                  </a:lnTo>
                  <a:lnTo>
                    <a:pt x="5445" y="132"/>
                  </a:lnTo>
                  <a:lnTo>
                    <a:pt x="5459" y="151"/>
                  </a:lnTo>
                  <a:lnTo>
                    <a:pt x="5472" y="172"/>
                  </a:lnTo>
                  <a:lnTo>
                    <a:pt x="5484" y="192"/>
                  </a:lnTo>
                  <a:lnTo>
                    <a:pt x="5496" y="214"/>
                  </a:lnTo>
                  <a:lnTo>
                    <a:pt x="5505" y="237"/>
                  </a:lnTo>
                  <a:lnTo>
                    <a:pt x="5513" y="260"/>
                  </a:lnTo>
                  <a:lnTo>
                    <a:pt x="5520" y="284"/>
                  </a:lnTo>
                  <a:lnTo>
                    <a:pt x="5525" y="309"/>
                  </a:lnTo>
                  <a:lnTo>
                    <a:pt x="5530" y="334"/>
                  </a:lnTo>
                  <a:lnTo>
                    <a:pt x="5533" y="359"/>
                  </a:lnTo>
                  <a:lnTo>
                    <a:pt x="5534" y="386"/>
                  </a:lnTo>
                  <a:lnTo>
                    <a:pt x="5535" y="412"/>
                  </a:lnTo>
                  <a:lnTo>
                    <a:pt x="5534" y="439"/>
                  </a:lnTo>
                  <a:lnTo>
                    <a:pt x="5532" y="467"/>
                  </a:lnTo>
                  <a:lnTo>
                    <a:pt x="5529" y="494"/>
                  </a:lnTo>
                  <a:lnTo>
                    <a:pt x="5525" y="521"/>
                  </a:lnTo>
                  <a:lnTo>
                    <a:pt x="5520" y="550"/>
                  </a:lnTo>
                  <a:lnTo>
                    <a:pt x="5513" y="577"/>
                  </a:lnTo>
                  <a:lnTo>
                    <a:pt x="5505" y="606"/>
                  </a:lnTo>
                  <a:lnTo>
                    <a:pt x="5496" y="634"/>
                  </a:lnTo>
                  <a:lnTo>
                    <a:pt x="5484" y="662"/>
                  </a:lnTo>
                  <a:lnTo>
                    <a:pt x="5473" y="690"/>
                  </a:lnTo>
                  <a:lnTo>
                    <a:pt x="5460" y="718"/>
                  </a:lnTo>
                  <a:lnTo>
                    <a:pt x="5446" y="745"/>
                  </a:lnTo>
                  <a:lnTo>
                    <a:pt x="5431" y="773"/>
                  </a:lnTo>
                  <a:lnTo>
                    <a:pt x="5413" y="800"/>
                  </a:lnTo>
                  <a:lnTo>
                    <a:pt x="5395" y="827"/>
                  </a:lnTo>
                  <a:lnTo>
                    <a:pt x="5377" y="854"/>
                  </a:lnTo>
                  <a:lnTo>
                    <a:pt x="5357" y="879"/>
                  </a:lnTo>
                  <a:lnTo>
                    <a:pt x="914" y="6360"/>
                  </a:lnTo>
                  <a:lnTo>
                    <a:pt x="893" y="6385"/>
                  </a:lnTo>
                  <a:lnTo>
                    <a:pt x="872" y="6409"/>
                  </a:lnTo>
                  <a:lnTo>
                    <a:pt x="848" y="6432"/>
                  </a:lnTo>
                  <a:lnTo>
                    <a:pt x="826" y="6454"/>
                  </a:lnTo>
                  <a:lnTo>
                    <a:pt x="802" y="6475"/>
                  </a:lnTo>
                  <a:lnTo>
                    <a:pt x="777" y="6495"/>
                  </a:lnTo>
                  <a:lnTo>
                    <a:pt x="753" y="6513"/>
                  </a:lnTo>
                  <a:lnTo>
                    <a:pt x="728" y="6530"/>
                  </a:lnTo>
                  <a:lnTo>
                    <a:pt x="702" y="6547"/>
                  </a:lnTo>
                  <a:lnTo>
                    <a:pt x="677" y="6562"/>
                  </a:lnTo>
                  <a:lnTo>
                    <a:pt x="652" y="6575"/>
                  </a:lnTo>
                  <a:lnTo>
                    <a:pt x="625" y="6588"/>
                  </a:lnTo>
                  <a:lnTo>
                    <a:pt x="599" y="6599"/>
                  </a:lnTo>
                  <a:lnTo>
                    <a:pt x="573" y="6610"/>
                  </a:lnTo>
                  <a:lnTo>
                    <a:pt x="546" y="6618"/>
                  </a:lnTo>
                  <a:lnTo>
                    <a:pt x="520" y="6626"/>
                  </a:lnTo>
                  <a:lnTo>
                    <a:pt x="494" y="6632"/>
                  </a:lnTo>
                  <a:lnTo>
                    <a:pt x="468" y="6637"/>
                  </a:lnTo>
                  <a:lnTo>
                    <a:pt x="442" y="6640"/>
                  </a:lnTo>
                  <a:lnTo>
                    <a:pt x="417" y="6643"/>
                  </a:lnTo>
                  <a:lnTo>
                    <a:pt x="391" y="6644"/>
                  </a:lnTo>
                  <a:lnTo>
                    <a:pt x="366" y="6643"/>
                  </a:lnTo>
                  <a:lnTo>
                    <a:pt x="340" y="6641"/>
                  </a:lnTo>
                  <a:lnTo>
                    <a:pt x="316" y="6638"/>
                  </a:lnTo>
                  <a:lnTo>
                    <a:pt x="292" y="6634"/>
                  </a:lnTo>
                  <a:lnTo>
                    <a:pt x="268" y="6628"/>
                  </a:lnTo>
                  <a:lnTo>
                    <a:pt x="246" y="6621"/>
                  </a:lnTo>
                  <a:lnTo>
                    <a:pt x="224" y="6612"/>
                  </a:lnTo>
                  <a:lnTo>
                    <a:pt x="202" y="6601"/>
                  </a:lnTo>
                  <a:lnTo>
                    <a:pt x="181" y="6590"/>
                  </a:lnTo>
                  <a:lnTo>
                    <a:pt x="161" y="6577"/>
                  </a:lnTo>
                  <a:lnTo>
                    <a:pt x="142" y="6562"/>
                  </a:lnTo>
                  <a:lnTo>
                    <a:pt x="123" y="6546"/>
                  </a:lnTo>
                  <a:lnTo>
                    <a:pt x="106" y="6529"/>
                  </a:lnTo>
                  <a:lnTo>
                    <a:pt x="90" y="6511"/>
                  </a:lnTo>
                  <a:lnTo>
                    <a:pt x="76" y="6492"/>
                  </a:lnTo>
                  <a:lnTo>
                    <a:pt x="63" y="6472"/>
                  </a:lnTo>
                  <a:lnTo>
                    <a:pt x="50" y="6451"/>
                  </a:lnTo>
                  <a:lnTo>
                    <a:pt x="40" y="6429"/>
                  </a:lnTo>
                  <a:lnTo>
                    <a:pt x="30" y="6407"/>
                  </a:lnTo>
                  <a:lnTo>
                    <a:pt x="22" y="6383"/>
                  </a:lnTo>
                  <a:lnTo>
                    <a:pt x="16" y="6360"/>
                  </a:lnTo>
                  <a:lnTo>
                    <a:pt x="10" y="6335"/>
                  </a:lnTo>
                  <a:lnTo>
                    <a:pt x="6" y="6311"/>
                  </a:lnTo>
                  <a:lnTo>
                    <a:pt x="3" y="6284"/>
                  </a:lnTo>
                  <a:lnTo>
                    <a:pt x="1" y="6259"/>
                  </a:lnTo>
                  <a:lnTo>
                    <a:pt x="0" y="6231"/>
                  </a:lnTo>
                  <a:lnTo>
                    <a:pt x="1" y="6205"/>
                  </a:lnTo>
                  <a:lnTo>
                    <a:pt x="3" y="6178"/>
                  </a:lnTo>
                  <a:lnTo>
                    <a:pt x="6" y="6150"/>
                  </a:lnTo>
                  <a:lnTo>
                    <a:pt x="10" y="6122"/>
                  </a:lnTo>
                  <a:lnTo>
                    <a:pt x="16" y="6095"/>
                  </a:lnTo>
                  <a:lnTo>
                    <a:pt x="22" y="6066"/>
                  </a:lnTo>
                  <a:lnTo>
                    <a:pt x="30" y="6038"/>
                  </a:lnTo>
                  <a:lnTo>
                    <a:pt x="40" y="6010"/>
                  </a:lnTo>
                  <a:lnTo>
                    <a:pt x="50" y="5982"/>
                  </a:lnTo>
                  <a:lnTo>
                    <a:pt x="63" y="5954"/>
                  </a:lnTo>
                  <a:lnTo>
                    <a:pt x="76" y="5925"/>
                  </a:lnTo>
                  <a:lnTo>
                    <a:pt x="90" y="5898"/>
                  </a:lnTo>
                  <a:lnTo>
                    <a:pt x="105" y="5871"/>
                  </a:lnTo>
                  <a:lnTo>
                    <a:pt x="121" y="5843"/>
                  </a:lnTo>
                  <a:lnTo>
                    <a:pt x="140" y="5817"/>
                  </a:lnTo>
                  <a:lnTo>
                    <a:pt x="159" y="5790"/>
                  </a:lnTo>
                  <a:lnTo>
                    <a:pt x="179" y="5764"/>
                  </a:lnTo>
                  <a:lnTo>
                    <a:pt x="4621" y="284"/>
                  </a:lnTo>
                  <a:lnTo>
                    <a:pt x="4642" y="259"/>
                  </a:lnTo>
                  <a:lnTo>
                    <a:pt x="4664" y="235"/>
                  </a:lnTo>
                  <a:lnTo>
                    <a:pt x="4686" y="211"/>
                  </a:lnTo>
                  <a:lnTo>
                    <a:pt x="4710" y="189"/>
                  </a:lnTo>
                  <a:lnTo>
                    <a:pt x="4733" y="169"/>
                  </a:lnTo>
                  <a:lnTo>
                    <a:pt x="4757" y="149"/>
                  </a:lnTo>
                  <a:lnTo>
                    <a:pt x="4782" y="130"/>
                  </a:lnTo>
                  <a:lnTo>
                    <a:pt x="4807" y="113"/>
                  </a:lnTo>
                  <a:lnTo>
                    <a:pt x="4832" y="97"/>
                  </a:lnTo>
                  <a:lnTo>
                    <a:pt x="4858" y="83"/>
                  </a:lnTo>
                  <a:lnTo>
                    <a:pt x="4884" y="68"/>
                  </a:lnTo>
                  <a:lnTo>
                    <a:pt x="4910" y="56"/>
                  </a:lnTo>
                  <a:lnTo>
                    <a:pt x="4936" y="44"/>
                  </a:lnTo>
                  <a:lnTo>
                    <a:pt x="4962" y="35"/>
                  </a:lnTo>
                  <a:lnTo>
                    <a:pt x="4989" y="26"/>
                  </a:lnTo>
                  <a:lnTo>
                    <a:pt x="5015" y="18"/>
                  </a:lnTo>
                  <a:lnTo>
                    <a:pt x="5041" y="12"/>
                  </a:lnTo>
                  <a:lnTo>
                    <a:pt x="5068" y="7"/>
                  </a:lnTo>
                  <a:lnTo>
                    <a:pt x="5093" y="4"/>
                  </a:lnTo>
                  <a:lnTo>
                    <a:pt x="5119" y="1"/>
                  </a:lnTo>
                  <a:lnTo>
                    <a:pt x="5145" y="0"/>
                  </a:lnTo>
                  <a:lnTo>
                    <a:pt x="5170" y="0"/>
                  </a:lnTo>
                  <a:lnTo>
                    <a:pt x="5194" y="2"/>
                  </a:lnTo>
                  <a:lnTo>
                    <a:pt x="5219" y="6"/>
                  </a:lnTo>
                  <a:lnTo>
                    <a:pt x="5243" y="10"/>
                  </a:lnTo>
                  <a:lnTo>
                    <a:pt x="5266" y="16"/>
                  </a:lnTo>
                  <a:lnTo>
                    <a:pt x="5290" y="23"/>
                  </a:lnTo>
                  <a:lnTo>
                    <a:pt x="5312" y="32"/>
                  </a:lnTo>
                  <a:lnTo>
                    <a:pt x="5333" y="42"/>
                  </a:lnTo>
                  <a:lnTo>
                    <a:pt x="5355" y="54"/>
                  </a:lnTo>
                  <a:lnTo>
                    <a:pt x="5375" y="67"/>
                  </a:lnTo>
                  <a:lnTo>
                    <a:pt x="5394" y="82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5" name="Freeform 21"/>
            <p:cNvSpPr>
              <a:spLocks/>
            </p:cNvSpPr>
            <p:nvPr/>
          </p:nvSpPr>
          <p:spPr bwMode="auto">
            <a:xfrm>
              <a:off x="1284" y="2497"/>
              <a:ext cx="702" cy="837"/>
            </a:xfrm>
            <a:custGeom>
              <a:avLst/>
              <a:gdLst>
                <a:gd name="T0" fmla="*/ 0 w 5619"/>
                <a:gd name="T1" fmla="*/ 0 h 6696"/>
                <a:gd name="T2" fmla="*/ 0 w 5619"/>
                <a:gd name="T3" fmla="*/ 0 h 6696"/>
                <a:gd name="T4" fmla="*/ 0 w 5619"/>
                <a:gd name="T5" fmla="*/ 0 h 6696"/>
                <a:gd name="T6" fmla="*/ 0 w 5619"/>
                <a:gd name="T7" fmla="*/ 0 h 6696"/>
                <a:gd name="T8" fmla="*/ 0 w 5619"/>
                <a:gd name="T9" fmla="*/ 0 h 6696"/>
                <a:gd name="T10" fmla="*/ 0 w 5619"/>
                <a:gd name="T11" fmla="*/ 0 h 6696"/>
                <a:gd name="T12" fmla="*/ 0 w 5619"/>
                <a:gd name="T13" fmla="*/ 0 h 6696"/>
                <a:gd name="T14" fmla="*/ 0 w 5619"/>
                <a:gd name="T15" fmla="*/ 0 h 6696"/>
                <a:gd name="T16" fmla="*/ 0 w 5619"/>
                <a:gd name="T17" fmla="*/ 0 h 6696"/>
                <a:gd name="T18" fmla="*/ 0 w 5619"/>
                <a:gd name="T19" fmla="*/ 0 h 6696"/>
                <a:gd name="T20" fmla="*/ 0 w 5619"/>
                <a:gd name="T21" fmla="*/ 0 h 6696"/>
                <a:gd name="T22" fmla="*/ 0 w 5619"/>
                <a:gd name="T23" fmla="*/ 0 h 6696"/>
                <a:gd name="T24" fmla="*/ 0 w 5619"/>
                <a:gd name="T25" fmla="*/ 0 h 6696"/>
                <a:gd name="T26" fmla="*/ 0 w 5619"/>
                <a:gd name="T27" fmla="*/ 0 h 6696"/>
                <a:gd name="T28" fmla="*/ 0 w 5619"/>
                <a:gd name="T29" fmla="*/ 0 h 6696"/>
                <a:gd name="T30" fmla="*/ 0 w 5619"/>
                <a:gd name="T31" fmla="*/ 0 h 6696"/>
                <a:gd name="T32" fmla="*/ 0 w 5619"/>
                <a:gd name="T33" fmla="*/ 0 h 6696"/>
                <a:gd name="T34" fmla="*/ 0 w 5619"/>
                <a:gd name="T35" fmla="*/ 0 h 6696"/>
                <a:gd name="T36" fmla="*/ 0 w 5619"/>
                <a:gd name="T37" fmla="*/ 0 h 6696"/>
                <a:gd name="T38" fmla="*/ 0 w 5619"/>
                <a:gd name="T39" fmla="*/ 0 h 6696"/>
                <a:gd name="T40" fmla="*/ 0 w 5619"/>
                <a:gd name="T41" fmla="*/ 0 h 6696"/>
                <a:gd name="T42" fmla="*/ 0 w 5619"/>
                <a:gd name="T43" fmla="*/ 0 h 6696"/>
                <a:gd name="T44" fmla="*/ 0 w 5619"/>
                <a:gd name="T45" fmla="*/ 0 h 6696"/>
                <a:gd name="T46" fmla="*/ 0 w 5619"/>
                <a:gd name="T47" fmla="*/ 0 h 6696"/>
                <a:gd name="T48" fmla="*/ 0 w 5619"/>
                <a:gd name="T49" fmla="*/ 0 h 6696"/>
                <a:gd name="T50" fmla="*/ 0 w 5619"/>
                <a:gd name="T51" fmla="*/ 0 h 6696"/>
                <a:gd name="T52" fmla="*/ 0 w 5619"/>
                <a:gd name="T53" fmla="*/ 0 h 6696"/>
                <a:gd name="T54" fmla="*/ 0 w 5619"/>
                <a:gd name="T55" fmla="*/ 0 h 6696"/>
                <a:gd name="T56" fmla="*/ 0 w 5619"/>
                <a:gd name="T57" fmla="*/ 0 h 6696"/>
                <a:gd name="T58" fmla="*/ 0 w 5619"/>
                <a:gd name="T59" fmla="*/ 0 h 6696"/>
                <a:gd name="T60" fmla="*/ 0 w 5619"/>
                <a:gd name="T61" fmla="*/ 0 h 6696"/>
                <a:gd name="T62" fmla="*/ 0 w 5619"/>
                <a:gd name="T63" fmla="*/ 0 h 6696"/>
                <a:gd name="T64" fmla="*/ 0 w 5619"/>
                <a:gd name="T65" fmla="*/ 0 h 6696"/>
                <a:gd name="T66" fmla="*/ 0 w 5619"/>
                <a:gd name="T67" fmla="*/ 0 h 6696"/>
                <a:gd name="T68" fmla="*/ 0 w 5619"/>
                <a:gd name="T69" fmla="*/ 0 h 6696"/>
                <a:gd name="T70" fmla="*/ 0 w 5619"/>
                <a:gd name="T71" fmla="*/ 0 h 6696"/>
                <a:gd name="T72" fmla="*/ 0 w 5619"/>
                <a:gd name="T73" fmla="*/ 0 h 6696"/>
                <a:gd name="T74" fmla="*/ 0 w 5619"/>
                <a:gd name="T75" fmla="*/ 0 h 6696"/>
                <a:gd name="T76" fmla="*/ 0 w 5619"/>
                <a:gd name="T77" fmla="*/ 0 h 6696"/>
                <a:gd name="T78" fmla="*/ 0 w 5619"/>
                <a:gd name="T79" fmla="*/ 0 h 6696"/>
                <a:gd name="T80" fmla="*/ 0 w 5619"/>
                <a:gd name="T81" fmla="*/ 0 h 6696"/>
                <a:gd name="T82" fmla="*/ 0 w 5619"/>
                <a:gd name="T83" fmla="*/ 0 h 6696"/>
                <a:gd name="T84" fmla="*/ 0 w 5619"/>
                <a:gd name="T85" fmla="*/ 0 h 6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619"/>
                <a:gd name="T130" fmla="*/ 0 h 6696"/>
                <a:gd name="T131" fmla="*/ 5619 w 5619"/>
                <a:gd name="T132" fmla="*/ 6696 h 669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619" h="6696">
                  <a:moveTo>
                    <a:pt x="5436" y="107"/>
                  </a:moveTo>
                  <a:lnTo>
                    <a:pt x="5458" y="125"/>
                  </a:lnTo>
                  <a:lnTo>
                    <a:pt x="5477" y="146"/>
                  </a:lnTo>
                  <a:lnTo>
                    <a:pt x="5496" y="166"/>
                  </a:lnTo>
                  <a:lnTo>
                    <a:pt x="5513" y="187"/>
                  </a:lnTo>
                  <a:lnTo>
                    <a:pt x="5529" y="210"/>
                  </a:lnTo>
                  <a:lnTo>
                    <a:pt x="5544" y="233"/>
                  </a:lnTo>
                  <a:lnTo>
                    <a:pt x="5558" y="257"/>
                  </a:lnTo>
                  <a:lnTo>
                    <a:pt x="5570" y="281"/>
                  </a:lnTo>
                  <a:lnTo>
                    <a:pt x="5580" y="307"/>
                  </a:lnTo>
                  <a:lnTo>
                    <a:pt x="5590" y="333"/>
                  </a:lnTo>
                  <a:lnTo>
                    <a:pt x="5598" y="360"/>
                  </a:lnTo>
                  <a:lnTo>
                    <a:pt x="5605" y="387"/>
                  </a:lnTo>
                  <a:lnTo>
                    <a:pt x="5611" y="414"/>
                  </a:lnTo>
                  <a:lnTo>
                    <a:pt x="5615" y="442"/>
                  </a:lnTo>
                  <a:lnTo>
                    <a:pt x="5617" y="470"/>
                  </a:lnTo>
                  <a:lnTo>
                    <a:pt x="5619" y="499"/>
                  </a:lnTo>
                  <a:lnTo>
                    <a:pt x="5619" y="528"/>
                  </a:lnTo>
                  <a:lnTo>
                    <a:pt x="5618" y="557"/>
                  </a:lnTo>
                  <a:lnTo>
                    <a:pt x="5615" y="587"/>
                  </a:lnTo>
                  <a:lnTo>
                    <a:pt x="5611" y="615"/>
                  </a:lnTo>
                  <a:lnTo>
                    <a:pt x="5606" y="644"/>
                  </a:lnTo>
                  <a:lnTo>
                    <a:pt x="5598" y="674"/>
                  </a:lnTo>
                  <a:lnTo>
                    <a:pt x="5591" y="703"/>
                  </a:lnTo>
                  <a:lnTo>
                    <a:pt x="5581" y="732"/>
                  </a:lnTo>
                  <a:lnTo>
                    <a:pt x="5571" y="761"/>
                  </a:lnTo>
                  <a:lnTo>
                    <a:pt x="5559" y="790"/>
                  </a:lnTo>
                  <a:lnTo>
                    <a:pt x="5546" y="819"/>
                  </a:lnTo>
                  <a:lnTo>
                    <a:pt x="5531" y="846"/>
                  </a:lnTo>
                  <a:lnTo>
                    <a:pt x="5514" y="874"/>
                  </a:lnTo>
                  <a:lnTo>
                    <a:pt x="5497" y="901"/>
                  </a:lnTo>
                  <a:lnTo>
                    <a:pt x="5478" y="928"/>
                  </a:lnTo>
                  <a:lnTo>
                    <a:pt x="5458" y="953"/>
                  </a:lnTo>
                  <a:lnTo>
                    <a:pt x="1016" y="6433"/>
                  </a:lnTo>
                  <a:lnTo>
                    <a:pt x="995" y="6459"/>
                  </a:lnTo>
                  <a:lnTo>
                    <a:pt x="973" y="6483"/>
                  </a:lnTo>
                  <a:lnTo>
                    <a:pt x="949" y="6506"/>
                  </a:lnTo>
                  <a:lnTo>
                    <a:pt x="926" y="6528"/>
                  </a:lnTo>
                  <a:lnTo>
                    <a:pt x="902" y="6548"/>
                  </a:lnTo>
                  <a:lnTo>
                    <a:pt x="876" y="6566"/>
                  </a:lnTo>
                  <a:lnTo>
                    <a:pt x="851" y="6584"/>
                  </a:lnTo>
                  <a:lnTo>
                    <a:pt x="826" y="6601"/>
                  </a:lnTo>
                  <a:lnTo>
                    <a:pt x="798" y="6616"/>
                  </a:lnTo>
                  <a:lnTo>
                    <a:pt x="772" y="6630"/>
                  </a:lnTo>
                  <a:lnTo>
                    <a:pt x="744" y="6642"/>
                  </a:lnTo>
                  <a:lnTo>
                    <a:pt x="717" y="6653"/>
                  </a:lnTo>
                  <a:lnTo>
                    <a:pt x="689" y="6663"/>
                  </a:lnTo>
                  <a:lnTo>
                    <a:pt x="661" y="6673"/>
                  </a:lnTo>
                  <a:lnTo>
                    <a:pt x="633" y="6680"/>
                  </a:lnTo>
                  <a:lnTo>
                    <a:pt x="605" y="6686"/>
                  </a:lnTo>
                  <a:lnTo>
                    <a:pt x="576" y="6690"/>
                  </a:lnTo>
                  <a:lnTo>
                    <a:pt x="548" y="6693"/>
                  </a:lnTo>
                  <a:lnTo>
                    <a:pt x="519" y="6695"/>
                  </a:lnTo>
                  <a:lnTo>
                    <a:pt x="491" y="6696"/>
                  </a:lnTo>
                  <a:lnTo>
                    <a:pt x="464" y="6695"/>
                  </a:lnTo>
                  <a:lnTo>
                    <a:pt x="436" y="6692"/>
                  </a:lnTo>
                  <a:lnTo>
                    <a:pt x="409" y="6688"/>
                  </a:lnTo>
                  <a:lnTo>
                    <a:pt x="381" y="6683"/>
                  </a:lnTo>
                  <a:lnTo>
                    <a:pt x="355" y="6677"/>
                  </a:lnTo>
                  <a:lnTo>
                    <a:pt x="329" y="6669"/>
                  </a:lnTo>
                  <a:lnTo>
                    <a:pt x="302" y="6658"/>
                  </a:lnTo>
                  <a:lnTo>
                    <a:pt x="278" y="6647"/>
                  </a:lnTo>
                  <a:lnTo>
                    <a:pt x="253" y="6635"/>
                  </a:lnTo>
                  <a:lnTo>
                    <a:pt x="229" y="6621"/>
                  </a:lnTo>
                  <a:lnTo>
                    <a:pt x="206" y="6605"/>
                  </a:lnTo>
                  <a:lnTo>
                    <a:pt x="184" y="6587"/>
                  </a:lnTo>
                  <a:lnTo>
                    <a:pt x="162" y="6569"/>
                  </a:lnTo>
                  <a:lnTo>
                    <a:pt x="142" y="6550"/>
                  </a:lnTo>
                  <a:lnTo>
                    <a:pt x="123" y="6530"/>
                  </a:lnTo>
                  <a:lnTo>
                    <a:pt x="106" y="6508"/>
                  </a:lnTo>
                  <a:lnTo>
                    <a:pt x="89" y="6486"/>
                  </a:lnTo>
                  <a:lnTo>
                    <a:pt x="75" y="6463"/>
                  </a:lnTo>
                  <a:lnTo>
                    <a:pt x="61" y="6438"/>
                  </a:lnTo>
                  <a:lnTo>
                    <a:pt x="49" y="6414"/>
                  </a:lnTo>
                  <a:lnTo>
                    <a:pt x="39" y="6389"/>
                  </a:lnTo>
                  <a:lnTo>
                    <a:pt x="29" y="6362"/>
                  </a:lnTo>
                  <a:lnTo>
                    <a:pt x="20" y="6336"/>
                  </a:lnTo>
                  <a:lnTo>
                    <a:pt x="14" y="6309"/>
                  </a:lnTo>
                  <a:lnTo>
                    <a:pt x="8" y="6281"/>
                  </a:lnTo>
                  <a:lnTo>
                    <a:pt x="4" y="6253"/>
                  </a:lnTo>
                  <a:lnTo>
                    <a:pt x="2" y="6226"/>
                  </a:lnTo>
                  <a:lnTo>
                    <a:pt x="0" y="6196"/>
                  </a:lnTo>
                  <a:lnTo>
                    <a:pt x="0" y="6168"/>
                  </a:lnTo>
                  <a:lnTo>
                    <a:pt x="1" y="6138"/>
                  </a:lnTo>
                  <a:lnTo>
                    <a:pt x="4" y="6109"/>
                  </a:lnTo>
                  <a:lnTo>
                    <a:pt x="8" y="6080"/>
                  </a:lnTo>
                  <a:lnTo>
                    <a:pt x="13" y="6050"/>
                  </a:lnTo>
                  <a:lnTo>
                    <a:pt x="20" y="6021"/>
                  </a:lnTo>
                  <a:lnTo>
                    <a:pt x="29" y="5993"/>
                  </a:lnTo>
                  <a:lnTo>
                    <a:pt x="38" y="5963"/>
                  </a:lnTo>
                  <a:lnTo>
                    <a:pt x="48" y="5934"/>
                  </a:lnTo>
                  <a:lnTo>
                    <a:pt x="60" y="5905"/>
                  </a:lnTo>
                  <a:lnTo>
                    <a:pt x="73" y="5877"/>
                  </a:lnTo>
                  <a:lnTo>
                    <a:pt x="88" y="5849"/>
                  </a:lnTo>
                  <a:lnTo>
                    <a:pt x="105" y="5821"/>
                  </a:lnTo>
                  <a:lnTo>
                    <a:pt x="122" y="5794"/>
                  </a:lnTo>
                  <a:lnTo>
                    <a:pt x="141" y="5768"/>
                  </a:lnTo>
                  <a:lnTo>
                    <a:pt x="161" y="5741"/>
                  </a:lnTo>
                  <a:lnTo>
                    <a:pt x="4603" y="261"/>
                  </a:lnTo>
                  <a:lnTo>
                    <a:pt x="4624" y="236"/>
                  </a:lnTo>
                  <a:lnTo>
                    <a:pt x="4646" y="213"/>
                  </a:lnTo>
                  <a:lnTo>
                    <a:pt x="4670" y="189"/>
                  </a:lnTo>
                  <a:lnTo>
                    <a:pt x="4693" y="168"/>
                  </a:lnTo>
                  <a:lnTo>
                    <a:pt x="4717" y="148"/>
                  </a:lnTo>
                  <a:lnTo>
                    <a:pt x="4743" y="128"/>
                  </a:lnTo>
                  <a:lnTo>
                    <a:pt x="4768" y="111"/>
                  </a:lnTo>
                  <a:lnTo>
                    <a:pt x="4794" y="95"/>
                  </a:lnTo>
                  <a:lnTo>
                    <a:pt x="4821" y="80"/>
                  </a:lnTo>
                  <a:lnTo>
                    <a:pt x="4847" y="66"/>
                  </a:lnTo>
                  <a:lnTo>
                    <a:pt x="4874" y="53"/>
                  </a:lnTo>
                  <a:lnTo>
                    <a:pt x="4902" y="41"/>
                  </a:lnTo>
                  <a:lnTo>
                    <a:pt x="4930" y="32"/>
                  </a:lnTo>
                  <a:lnTo>
                    <a:pt x="4959" y="23"/>
                  </a:lnTo>
                  <a:lnTo>
                    <a:pt x="4986" y="16"/>
                  </a:lnTo>
                  <a:lnTo>
                    <a:pt x="5014" y="10"/>
                  </a:lnTo>
                  <a:lnTo>
                    <a:pt x="5043" y="6"/>
                  </a:lnTo>
                  <a:lnTo>
                    <a:pt x="5071" y="2"/>
                  </a:lnTo>
                  <a:lnTo>
                    <a:pt x="5100" y="1"/>
                  </a:lnTo>
                  <a:lnTo>
                    <a:pt x="5128" y="0"/>
                  </a:lnTo>
                  <a:lnTo>
                    <a:pt x="5155" y="1"/>
                  </a:lnTo>
                  <a:lnTo>
                    <a:pt x="5183" y="4"/>
                  </a:lnTo>
                  <a:lnTo>
                    <a:pt x="5210" y="7"/>
                  </a:lnTo>
                  <a:lnTo>
                    <a:pt x="5237" y="13"/>
                  </a:lnTo>
                  <a:lnTo>
                    <a:pt x="5265" y="19"/>
                  </a:lnTo>
                  <a:lnTo>
                    <a:pt x="5290" y="27"/>
                  </a:lnTo>
                  <a:lnTo>
                    <a:pt x="5317" y="37"/>
                  </a:lnTo>
                  <a:lnTo>
                    <a:pt x="5342" y="48"/>
                  </a:lnTo>
                  <a:lnTo>
                    <a:pt x="5366" y="61"/>
                  </a:lnTo>
                  <a:lnTo>
                    <a:pt x="5390" y="75"/>
                  </a:lnTo>
                  <a:lnTo>
                    <a:pt x="5413" y="90"/>
                  </a:lnTo>
                  <a:lnTo>
                    <a:pt x="5436" y="107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6" name="Freeform 22"/>
            <p:cNvSpPr>
              <a:spLocks/>
            </p:cNvSpPr>
            <p:nvPr/>
          </p:nvSpPr>
          <p:spPr bwMode="auto">
            <a:xfrm>
              <a:off x="1284" y="2497"/>
              <a:ext cx="702" cy="837"/>
            </a:xfrm>
            <a:custGeom>
              <a:avLst/>
              <a:gdLst>
                <a:gd name="T0" fmla="*/ 0 w 5619"/>
                <a:gd name="T1" fmla="*/ 0 h 6696"/>
                <a:gd name="T2" fmla="*/ 0 w 5619"/>
                <a:gd name="T3" fmla="*/ 0 h 6696"/>
                <a:gd name="T4" fmla="*/ 0 w 5619"/>
                <a:gd name="T5" fmla="*/ 0 h 6696"/>
                <a:gd name="T6" fmla="*/ 0 w 5619"/>
                <a:gd name="T7" fmla="*/ 0 h 6696"/>
                <a:gd name="T8" fmla="*/ 0 w 5619"/>
                <a:gd name="T9" fmla="*/ 0 h 6696"/>
                <a:gd name="T10" fmla="*/ 0 w 5619"/>
                <a:gd name="T11" fmla="*/ 0 h 6696"/>
                <a:gd name="T12" fmla="*/ 0 w 5619"/>
                <a:gd name="T13" fmla="*/ 0 h 6696"/>
                <a:gd name="T14" fmla="*/ 0 w 5619"/>
                <a:gd name="T15" fmla="*/ 0 h 6696"/>
                <a:gd name="T16" fmla="*/ 0 w 5619"/>
                <a:gd name="T17" fmla="*/ 0 h 6696"/>
                <a:gd name="T18" fmla="*/ 0 w 5619"/>
                <a:gd name="T19" fmla="*/ 0 h 6696"/>
                <a:gd name="T20" fmla="*/ 0 w 5619"/>
                <a:gd name="T21" fmla="*/ 0 h 6696"/>
                <a:gd name="T22" fmla="*/ 0 w 5619"/>
                <a:gd name="T23" fmla="*/ 0 h 6696"/>
                <a:gd name="T24" fmla="*/ 0 w 5619"/>
                <a:gd name="T25" fmla="*/ 0 h 6696"/>
                <a:gd name="T26" fmla="*/ 0 w 5619"/>
                <a:gd name="T27" fmla="*/ 0 h 6696"/>
                <a:gd name="T28" fmla="*/ 0 w 5619"/>
                <a:gd name="T29" fmla="*/ 0 h 6696"/>
                <a:gd name="T30" fmla="*/ 0 w 5619"/>
                <a:gd name="T31" fmla="*/ 0 h 6696"/>
                <a:gd name="T32" fmla="*/ 0 w 5619"/>
                <a:gd name="T33" fmla="*/ 0 h 6696"/>
                <a:gd name="T34" fmla="*/ 0 w 5619"/>
                <a:gd name="T35" fmla="*/ 0 h 6696"/>
                <a:gd name="T36" fmla="*/ 0 w 5619"/>
                <a:gd name="T37" fmla="*/ 0 h 6696"/>
                <a:gd name="T38" fmla="*/ 0 w 5619"/>
                <a:gd name="T39" fmla="*/ 0 h 6696"/>
                <a:gd name="T40" fmla="*/ 0 w 5619"/>
                <a:gd name="T41" fmla="*/ 0 h 6696"/>
                <a:gd name="T42" fmla="*/ 0 w 5619"/>
                <a:gd name="T43" fmla="*/ 0 h 6696"/>
                <a:gd name="T44" fmla="*/ 0 w 5619"/>
                <a:gd name="T45" fmla="*/ 0 h 6696"/>
                <a:gd name="T46" fmla="*/ 0 w 5619"/>
                <a:gd name="T47" fmla="*/ 0 h 6696"/>
                <a:gd name="T48" fmla="*/ 0 w 5619"/>
                <a:gd name="T49" fmla="*/ 0 h 6696"/>
                <a:gd name="T50" fmla="*/ 0 w 5619"/>
                <a:gd name="T51" fmla="*/ 0 h 6696"/>
                <a:gd name="T52" fmla="*/ 0 w 5619"/>
                <a:gd name="T53" fmla="*/ 0 h 6696"/>
                <a:gd name="T54" fmla="*/ 0 w 5619"/>
                <a:gd name="T55" fmla="*/ 0 h 6696"/>
                <a:gd name="T56" fmla="*/ 0 w 5619"/>
                <a:gd name="T57" fmla="*/ 0 h 6696"/>
                <a:gd name="T58" fmla="*/ 0 w 5619"/>
                <a:gd name="T59" fmla="*/ 0 h 6696"/>
                <a:gd name="T60" fmla="*/ 0 w 5619"/>
                <a:gd name="T61" fmla="*/ 0 h 6696"/>
                <a:gd name="T62" fmla="*/ 0 w 5619"/>
                <a:gd name="T63" fmla="*/ 0 h 6696"/>
                <a:gd name="T64" fmla="*/ 0 w 5619"/>
                <a:gd name="T65" fmla="*/ 0 h 6696"/>
                <a:gd name="T66" fmla="*/ 0 w 5619"/>
                <a:gd name="T67" fmla="*/ 0 h 6696"/>
                <a:gd name="T68" fmla="*/ 0 w 5619"/>
                <a:gd name="T69" fmla="*/ 0 h 6696"/>
                <a:gd name="T70" fmla="*/ 0 w 5619"/>
                <a:gd name="T71" fmla="*/ 0 h 6696"/>
                <a:gd name="T72" fmla="*/ 0 w 5619"/>
                <a:gd name="T73" fmla="*/ 0 h 6696"/>
                <a:gd name="T74" fmla="*/ 0 w 5619"/>
                <a:gd name="T75" fmla="*/ 0 h 6696"/>
                <a:gd name="T76" fmla="*/ 0 w 5619"/>
                <a:gd name="T77" fmla="*/ 0 h 6696"/>
                <a:gd name="T78" fmla="*/ 0 w 5619"/>
                <a:gd name="T79" fmla="*/ 0 h 6696"/>
                <a:gd name="T80" fmla="*/ 0 w 5619"/>
                <a:gd name="T81" fmla="*/ 0 h 6696"/>
                <a:gd name="T82" fmla="*/ 0 w 5619"/>
                <a:gd name="T83" fmla="*/ 0 h 6696"/>
                <a:gd name="T84" fmla="*/ 0 w 5619"/>
                <a:gd name="T85" fmla="*/ 0 h 6696"/>
                <a:gd name="T86" fmla="*/ 0 w 5619"/>
                <a:gd name="T87" fmla="*/ 0 h 669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619"/>
                <a:gd name="T133" fmla="*/ 0 h 6696"/>
                <a:gd name="T134" fmla="*/ 5619 w 5619"/>
                <a:gd name="T135" fmla="*/ 6696 h 669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619" h="6696">
                  <a:moveTo>
                    <a:pt x="5436" y="107"/>
                  </a:moveTo>
                  <a:lnTo>
                    <a:pt x="5436" y="107"/>
                  </a:lnTo>
                  <a:lnTo>
                    <a:pt x="5458" y="125"/>
                  </a:lnTo>
                  <a:lnTo>
                    <a:pt x="5477" y="146"/>
                  </a:lnTo>
                  <a:lnTo>
                    <a:pt x="5496" y="166"/>
                  </a:lnTo>
                  <a:lnTo>
                    <a:pt x="5513" y="187"/>
                  </a:lnTo>
                  <a:lnTo>
                    <a:pt x="5529" y="210"/>
                  </a:lnTo>
                  <a:lnTo>
                    <a:pt x="5544" y="233"/>
                  </a:lnTo>
                  <a:lnTo>
                    <a:pt x="5558" y="257"/>
                  </a:lnTo>
                  <a:lnTo>
                    <a:pt x="5570" y="281"/>
                  </a:lnTo>
                  <a:lnTo>
                    <a:pt x="5580" y="307"/>
                  </a:lnTo>
                  <a:lnTo>
                    <a:pt x="5590" y="333"/>
                  </a:lnTo>
                  <a:lnTo>
                    <a:pt x="5598" y="360"/>
                  </a:lnTo>
                  <a:lnTo>
                    <a:pt x="5605" y="387"/>
                  </a:lnTo>
                  <a:lnTo>
                    <a:pt x="5611" y="414"/>
                  </a:lnTo>
                  <a:lnTo>
                    <a:pt x="5615" y="442"/>
                  </a:lnTo>
                  <a:lnTo>
                    <a:pt x="5617" y="470"/>
                  </a:lnTo>
                  <a:lnTo>
                    <a:pt x="5619" y="499"/>
                  </a:lnTo>
                  <a:lnTo>
                    <a:pt x="5619" y="528"/>
                  </a:lnTo>
                  <a:lnTo>
                    <a:pt x="5618" y="557"/>
                  </a:lnTo>
                  <a:lnTo>
                    <a:pt x="5615" y="587"/>
                  </a:lnTo>
                  <a:lnTo>
                    <a:pt x="5611" y="615"/>
                  </a:lnTo>
                  <a:lnTo>
                    <a:pt x="5606" y="644"/>
                  </a:lnTo>
                  <a:lnTo>
                    <a:pt x="5598" y="674"/>
                  </a:lnTo>
                  <a:lnTo>
                    <a:pt x="5591" y="703"/>
                  </a:lnTo>
                  <a:lnTo>
                    <a:pt x="5581" y="732"/>
                  </a:lnTo>
                  <a:lnTo>
                    <a:pt x="5571" y="761"/>
                  </a:lnTo>
                  <a:lnTo>
                    <a:pt x="5559" y="790"/>
                  </a:lnTo>
                  <a:lnTo>
                    <a:pt x="5546" y="819"/>
                  </a:lnTo>
                  <a:lnTo>
                    <a:pt x="5531" y="846"/>
                  </a:lnTo>
                  <a:lnTo>
                    <a:pt x="5514" y="874"/>
                  </a:lnTo>
                  <a:lnTo>
                    <a:pt x="5497" y="901"/>
                  </a:lnTo>
                  <a:lnTo>
                    <a:pt x="5478" y="928"/>
                  </a:lnTo>
                  <a:lnTo>
                    <a:pt x="5458" y="953"/>
                  </a:lnTo>
                  <a:lnTo>
                    <a:pt x="1016" y="6433"/>
                  </a:lnTo>
                  <a:lnTo>
                    <a:pt x="995" y="6459"/>
                  </a:lnTo>
                  <a:lnTo>
                    <a:pt x="973" y="6483"/>
                  </a:lnTo>
                  <a:lnTo>
                    <a:pt x="949" y="6506"/>
                  </a:lnTo>
                  <a:lnTo>
                    <a:pt x="926" y="6528"/>
                  </a:lnTo>
                  <a:lnTo>
                    <a:pt x="902" y="6548"/>
                  </a:lnTo>
                  <a:lnTo>
                    <a:pt x="876" y="6566"/>
                  </a:lnTo>
                  <a:lnTo>
                    <a:pt x="851" y="6584"/>
                  </a:lnTo>
                  <a:lnTo>
                    <a:pt x="826" y="6601"/>
                  </a:lnTo>
                  <a:lnTo>
                    <a:pt x="798" y="6616"/>
                  </a:lnTo>
                  <a:lnTo>
                    <a:pt x="772" y="6630"/>
                  </a:lnTo>
                  <a:lnTo>
                    <a:pt x="744" y="6642"/>
                  </a:lnTo>
                  <a:lnTo>
                    <a:pt x="717" y="6653"/>
                  </a:lnTo>
                  <a:lnTo>
                    <a:pt x="689" y="6663"/>
                  </a:lnTo>
                  <a:lnTo>
                    <a:pt x="661" y="6673"/>
                  </a:lnTo>
                  <a:lnTo>
                    <a:pt x="633" y="6680"/>
                  </a:lnTo>
                  <a:lnTo>
                    <a:pt x="605" y="6686"/>
                  </a:lnTo>
                  <a:lnTo>
                    <a:pt x="576" y="6690"/>
                  </a:lnTo>
                  <a:lnTo>
                    <a:pt x="548" y="6693"/>
                  </a:lnTo>
                  <a:lnTo>
                    <a:pt x="519" y="6695"/>
                  </a:lnTo>
                  <a:lnTo>
                    <a:pt x="491" y="6696"/>
                  </a:lnTo>
                  <a:lnTo>
                    <a:pt x="464" y="6695"/>
                  </a:lnTo>
                  <a:lnTo>
                    <a:pt x="436" y="6692"/>
                  </a:lnTo>
                  <a:lnTo>
                    <a:pt x="409" y="6688"/>
                  </a:lnTo>
                  <a:lnTo>
                    <a:pt x="381" y="6683"/>
                  </a:lnTo>
                  <a:lnTo>
                    <a:pt x="355" y="6677"/>
                  </a:lnTo>
                  <a:lnTo>
                    <a:pt x="329" y="6669"/>
                  </a:lnTo>
                  <a:lnTo>
                    <a:pt x="302" y="6658"/>
                  </a:lnTo>
                  <a:lnTo>
                    <a:pt x="278" y="6647"/>
                  </a:lnTo>
                  <a:lnTo>
                    <a:pt x="253" y="6635"/>
                  </a:lnTo>
                  <a:lnTo>
                    <a:pt x="229" y="6621"/>
                  </a:lnTo>
                  <a:lnTo>
                    <a:pt x="206" y="6605"/>
                  </a:lnTo>
                  <a:lnTo>
                    <a:pt x="184" y="6587"/>
                  </a:lnTo>
                  <a:lnTo>
                    <a:pt x="162" y="6569"/>
                  </a:lnTo>
                  <a:lnTo>
                    <a:pt x="142" y="6550"/>
                  </a:lnTo>
                  <a:lnTo>
                    <a:pt x="123" y="6530"/>
                  </a:lnTo>
                  <a:lnTo>
                    <a:pt x="106" y="6508"/>
                  </a:lnTo>
                  <a:lnTo>
                    <a:pt x="89" y="6486"/>
                  </a:lnTo>
                  <a:lnTo>
                    <a:pt x="75" y="6463"/>
                  </a:lnTo>
                  <a:lnTo>
                    <a:pt x="61" y="6438"/>
                  </a:lnTo>
                  <a:lnTo>
                    <a:pt x="49" y="6414"/>
                  </a:lnTo>
                  <a:lnTo>
                    <a:pt x="39" y="6389"/>
                  </a:lnTo>
                  <a:lnTo>
                    <a:pt x="29" y="6362"/>
                  </a:lnTo>
                  <a:lnTo>
                    <a:pt x="20" y="6336"/>
                  </a:lnTo>
                  <a:lnTo>
                    <a:pt x="14" y="6309"/>
                  </a:lnTo>
                  <a:lnTo>
                    <a:pt x="8" y="6281"/>
                  </a:lnTo>
                  <a:lnTo>
                    <a:pt x="4" y="6253"/>
                  </a:lnTo>
                  <a:lnTo>
                    <a:pt x="2" y="6226"/>
                  </a:lnTo>
                  <a:lnTo>
                    <a:pt x="0" y="6196"/>
                  </a:lnTo>
                  <a:lnTo>
                    <a:pt x="0" y="6168"/>
                  </a:lnTo>
                  <a:lnTo>
                    <a:pt x="1" y="6138"/>
                  </a:lnTo>
                  <a:lnTo>
                    <a:pt x="4" y="6109"/>
                  </a:lnTo>
                  <a:lnTo>
                    <a:pt x="8" y="6080"/>
                  </a:lnTo>
                  <a:lnTo>
                    <a:pt x="13" y="6050"/>
                  </a:lnTo>
                  <a:lnTo>
                    <a:pt x="20" y="6021"/>
                  </a:lnTo>
                  <a:lnTo>
                    <a:pt x="29" y="5993"/>
                  </a:lnTo>
                  <a:lnTo>
                    <a:pt x="38" y="5963"/>
                  </a:lnTo>
                  <a:lnTo>
                    <a:pt x="48" y="5934"/>
                  </a:lnTo>
                  <a:lnTo>
                    <a:pt x="60" y="5905"/>
                  </a:lnTo>
                  <a:lnTo>
                    <a:pt x="73" y="5877"/>
                  </a:lnTo>
                  <a:lnTo>
                    <a:pt x="88" y="5849"/>
                  </a:lnTo>
                  <a:lnTo>
                    <a:pt x="105" y="5821"/>
                  </a:lnTo>
                  <a:lnTo>
                    <a:pt x="122" y="5794"/>
                  </a:lnTo>
                  <a:lnTo>
                    <a:pt x="141" y="5768"/>
                  </a:lnTo>
                  <a:lnTo>
                    <a:pt x="161" y="5741"/>
                  </a:lnTo>
                  <a:lnTo>
                    <a:pt x="4603" y="261"/>
                  </a:lnTo>
                  <a:lnTo>
                    <a:pt x="4624" y="236"/>
                  </a:lnTo>
                  <a:lnTo>
                    <a:pt x="4646" y="213"/>
                  </a:lnTo>
                  <a:lnTo>
                    <a:pt x="4670" y="189"/>
                  </a:lnTo>
                  <a:lnTo>
                    <a:pt x="4693" y="168"/>
                  </a:lnTo>
                  <a:lnTo>
                    <a:pt x="4717" y="148"/>
                  </a:lnTo>
                  <a:lnTo>
                    <a:pt x="4743" y="128"/>
                  </a:lnTo>
                  <a:lnTo>
                    <a:pt x="4768" y="111"/>
                  </a:lnTo>
                  <a:lnTo>
                    <a:pt x="4794" y="95"/>
                  </a:lnTo>
                  <a:lnTo>
                    <a:pt x="4821" y="80"/>
                  </a:lnTo>
                  <a:lnTo>
                    <a:pt x="4847" y="66"/>
                  </a:lnTo>
                  <a:lnTo>
                    <a:pt x="4874" y="53"/>
                  </a:lnTo>
                  <a:lnTo>
                    <a:pt x="4902" y="41"/>
                  </a:lnTo>
                  <a:lnTo>
                    <a:pt x="4930" y="32"/>
                  </a:lnTo>
                  <a:lnTo>
                    <a:pt x="4959" y="23"/>
                  </a:lnTo>
                  <a:lnTo>
                    <a:pt x="4986" y="16"/>
                  </a:lnTo>
                  <a:lnTo>
                    <a:pt x="5014" y="10"/>
                  </a:lnTo>
                  <a:lnTo>
                    <a:pt x="5043" y="6"/>
                  </a:lnTo>
                  <a:lnTo>
                    <a:pt x="5071" y="2"/>
                  </a:lnTo>
                  <a:lnTo>
                    <a:pt x="5100" y="1"/>
                  </a:lnTo>
                  <a:lnTo>
                    <a:pt x="5128" y="0"/>
                  </a:lnTo>
                  <a:lnTo>
                    <a:pt x="5155" y="1"/>
                  </a:lnTo>
                  <a:lnTo>
                    <a:pt x="5183" y="4"/>
                  </a:lnTo>
                  <a:lnTo>
                    <a:pt x="5210" y="7"/>
                  </a:lnTo>
                  <a:lnTo>
                    <a:pt x="5237" y="13"/>
                  </a:lnTo>
                  <a:lnTo>
                    <a:pt x="5265" y="19"/>
                  </a:lnTo>
                  <a:lnTo>
                    <a:pt x="5290" y="27"/>
                  </a:lnTo>
                  <a:lnTo>
                    <a:pt x="5317" y="37"/>
                  </a:lnTo>
                  <a:lnTo>
                    <a:pt x="5342" y="48"/>
                  </a:lnTo>
                  <a:lnTo>
                    <a:pt x="5366" y="61"/>
                  </a:lnTo>
                  <a:lnTo>
                    <a:pt x="5390" y="75"/>
                  </a:lnTo>
                  <a:lnTo>
                    <a:pt x="5413" y="90"/>
                  </a:lnTo>
                  <a:lnTo>
                    <a:pt x="5436" y="107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7" name="Freeform 23"/>
            <p:cNvSpPr>
              <a:spLocks/>
            </p:cNvSpPr>
            <p:nvPr/>
          </p:nvSpPr>
          <p:spPr bwMode="auto">
            <a:xfrm>
              <a:off x="837" y="3360"/>
              <a:ext cx="452" cy="538"/>
            </a:xfrm>
            <a:custGeom>
              <a:avLst/>
              <a:gdLst>
                <a:gd name="T0" fmla="*/ 0 w 3614"/>
                <a:gd name="T1" fmla="*/ 0 h 4306"/>
                <a:gd name="T2" fmla="*/ 0 w 3614"/>
                <a:gd name="T3" fmla="*/ 0 h 4306"/>
                <a:gd name="T4" fmla="*/ 0 w 3614"/>
                <a:gd name="T5" fmla="*/ 0 h 4306"/>
                <a:gd name="T6" fmla="*/ 0 w 3614"/>
                <a:gd name="T7" fmla="*/ 0 h 4306"/>
                <a:gd name="T8" fmla="*/ 0 w 3614"/>
                <a:gd name="T9" fmla="*/ 0 h 4306"/>
                <a:gd name="T10" fmla="*/ 0 w 3614"/>
                <a:gd name="T11" fmla="*/ 0 h 4306"/>
                <a:gd name="T12" fmla="*/ 0 w 3614"/>
                <a:gd name="T13" fmla="*/ 0 h 4306"/>
                <a:gd name="T14" fmla="*/ 0 w 3614"/>
                <a:gd name="T15" fmla="*/ 0 h 4306"/>
                <a:gd name="T16" fmla="*/ 0 w 3614"/>
                <a:gd name="T17" fmla="*/ 0 h 4306"/>
                <a:gd name="T18" fmla="*/ 0 w 3614"/>
                <a:gd name="T19" fmla="*/ 0 h 4306"/>
                <a:gd name="T20" fmla="*/ 0 w 3614"/>
                <a:gd name="T21" fmla="*/ 0 h 4306"/>
                <a:gd name="T22" fmla="*/ 0 w 3614"/>
                <a:gd name="T23" fmla="*/ 0 h 4306"/>
                <a:gd name="T24" fmla="*/ 0 w 3614"/>
                <a:gd name="T25" fmla="*/ 0 h 4306"/>
                <a:gd name="T26" fmla="*/ 0 w 3614"/>
                <a:gd name="T27" fmla="*/ 0 h 4306"/>
                <a:gd name="T28" fmla="*/ 0 w 3614"/>
                <a:gd name="T29" fmla="*/ 0 h 4306"/>
                <a:gd name="T30" fmla="*/ 0 w 3614"/>
                <a:gd name="T31" fmla="*/ 0 h 4306"/>
                <a:gd name="T32" fmla="*/ 0 w 3614"/>
                <a:gd name="T33" fmla="*/ 0 h 4306"/>
                <a:gd name="T34" fmla="*/ 0 w 3614"/>
                <a:gd name="T35" fmla="*/ 0 h 4306"/>
                <a:gd name="T36" fmla="*/ 0 w 3614"/>
                <a:gd name="T37" fmla="*/ 0 h 4306"/>
                <a:gd name="T38" fmla="*/ 0 w 3614"/>
                <a:gd name="T39" fmla="*/ 0 h 4306"/>
                <a:gd name="T40" fmla="*/ 0 w 3614"/>
                <a:gd name="T41" fmla="*/ 0 h 4306"/>
                <a:gd name="T42" fmla="*/ 0 w 3614"/>
                <a:gd name="T43" fmla="*/ 0 h 4306"/>
                <a:gd name="T44" fmla="*/ 0 w 3614"/>
                <a:gd name="T45" fmla="*/ 0 h 4306"/>
                <a:gd name="T46" fmla="*/ 0 w 3614"/>
                <a:gd name="T47" fmla="*/ 0 h 4306"/>
                <a:gd name="T48" fmla="*/ 0 w 3614"/>
                <a:gd name="T49" fmla="*/ 0 h 4306"/>
                <a:gd name="T50" fmla="*/ 0 w 3614"/>
                <a:gd name="T51" fmla="*/ 0 h 4306"/>
                <a:gd name="T52" fmla="*/ 0 w 3614"/>
                <a:gd name="T53" fmla="*/ 0 h 4306"/>
                <a:gd name="T54" fmla="*/ 0 w 3614"/>
                <a:gd name="T55" fmla="*/ 0 h 4306"/>
                <a:gd name="T56" fmla="*/ 0 w 3614"/>
                <a:gd name="T57" fmla="*/ 0 h 4306"/>
                <a:gd name="T58" fmla="*/ 0 w 3614"/>
                <a:gd name="T59" fmla="*/ 0 h 4306"/>
                <a:gd name="T60" fmla="*/ 0 w 3614"/>
                <a:gd name="T61" fmla="*/ 0 h 4306"/>
                <a:gd name="T62" fmla="*/ 0 w 3614"/>
                <a:gd name="T63" fmla="*/ 0 h 4306"/>
                <a:gd name="T64" fmla="*/ 0 w 3614"/>
                <a:gd name="T65" fmla="*/ 0 h 4306"/>
                <a:gd name="T66" fmla="*/ 0 w 3614"/>
                <a:gd name="T67" fmla="*/ 0 h 4306"/>
                <a:gd name="T68" fmla="*/ 0 w 3614"/>
                <a:gd name="T69" fmla="*/ 0 h 4306"/>
                <a:gd name="T70" fmla="*/ 0 w 3614"/>
                <a:gd name="T71" fmla="*/ 0 h 4306"/>
                <a:gd name="T72" fmla="*/ 0 w 3614"/>
                <a:gd name="T73" fmla="*/ 0 h 4306"/>
                <a:gd name="T74" fmla="*/ 0 w 3614"/>
                <a:gd name="T75" fmla="*/ 0 h 4306"/>
                <a:gd name="T76" fmla="*/ 0 w 3614"/>
                <a:gd name="T77" fmla="*/ 0 h 4306"/>
                <a:gd name="T78" fmla="*/ 0 w 3614"/>
                <a:gd name="T79" fmla="*/ 0 h 4306"/>
                <a:gd name="T80" fmla="*/ 0 w 3614"/>
                <a:gd name="T81" fmla="*/ 0 h 4306"/>
                <a:gd name="T82" fmla="*/ 0 w 3614"/>
                <a:gd name="T83" fmla="*/ 0 h 4306"/>
                <a:gd name="T84" fmla="*/ 0 w 3614"/>
                <a:gd name="T85" fmla="*/ 0 h 4306"/>
                <a:gd name="T86" fmla="*/ 0 w 3614"/>
                <a:gd name="T87" fmla="*/ 0 h 4306"/>
                <a:gd name="T88" fmla="*/ 0 w 3614"/>
                <a:gd name="T89" fmla="*/ 0 h 4306"/>
                <a:gd name="T90" fmla="*/ 0 w 3614"/>
                <a:gd name="T91" fmla="*/ 0 h 4306"/>
                <a:gd name="T92" fmla="*/ 0 w 3614"/>
                <a:gd name="T93" fmla="*/ 0 h 4306"/>
                <a:gd name="T94" fmla="*/ 0 w 3614"/>
                <a:gd name="T95" fmla="*/ 0 h 4306"/>
                <a:gd name="T96" fmla="*/ 0 w 3614"/>
                <a:gd name="T97" fmla="*/ 0 h 4306"/>
                <a:gd name="T98" fmla="*/ 0 w 3614"/>
                <a:gd name="T99" fmla="*/ 0 h 4306"/>
                <a:gd name="T100" fmla="*/ 0 w 3614"/>
                <a:gd name="T101" fmla="*/ 0 h 4306"/>
                <a:gd name="T102" fmla="*/ 0 w 3614"/>
                <a:gd name="T103" fmla="*/ 0 h 43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614"/>
                <a:gd name="T157" fmla="*/ 0 h 4306"/>
                <a:gd name="T158" fmla="*/ 3614 w 3614"/>
                <a:gd name="T159" fmla="*/ 4306 h 430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614" h="4306">
                  <a:moveTo>
                    <a:pt x="3394" y="139"/>
                  </a:moveTo>
                  <a:lnTo>
                    <a:pt x="3413" y="156"/>
                  </a:lnTo>
                  <a:lnTo>
                    <a:pt x="3432" y="173"/>
                  </a:lnTo>
                  <a:lnTo>
                    <a:pt x="3451" y="191"/>
                  </a:lnTo>
                  <a:lnTo>
                    <a:pt x="3468" y="209"/>
                  </a:lnTo>
                  <a:lnTo>
                    <a:pt x="3484" y="229"/>
                  </a:lnTo>
                  <a:lnTo>
                    <a:pt x="3499" y="248"/>
                  </a:lnTo>
                  <a:lnTo>
                    <a:pt x="3513" y="267"/>
                  </a:lnTo>
                  <a:lnTo>
                    <a:pt x="3528" y="288"/>
                  </a:lnTo>
                  <a:lnTo>
                    <a:pt x="3540" y="308"/>
                  </a:lnTo>
                  <a:lnTo>
                    <a:pt x="3551" y="328"/>
                  </a:lnTo>
                  <a:lnTo>
                    <a:pt x="3562" y="349"/>
                  </a:lnTo>
                  <a:lnTo>
                    <a:pt x="3571" y="370"/>
                  </a:lnTo>
                  <a:lnTo>
                    <a:pt x="3580" y="391"/>
                  </a:lnTo>
                  <a:lnTo>
                    <a:pt x="3588" y="412"/>
                  </a:lnTo>
                  <a:lnTo>
                    <a:pt x="3595" y="433"/>
                  </a:lnTo>
                  <a:lnTo>
                    <a:pt x="3601" y="454"/>
                  </a:lnTo>
                  <a:lnTo>
                    <a:pt x="3606" y="475"/>
                  </a:lnTo>
                  <a:lnTo>
                    <a:pt x="3609" y="495"/>
                  </a:lnTo>
                  <a:lnTo>
                    <a:pt x="3612" y="517"/>
                  </a:lnTo>
                  <a:lnTo>
                    <a:pt x="3614" y="537"/>
                  </a:lnTo>
                  <a:lnTo>
                    <a:pt x="3614" y="557"/>
                  </a:lnTo>
                  <a:lnTo>
                    <a:pt x="3614" y="577"/>
                  </a:lnTo>
                  <a:lnTo>
                    <a:pt x="3612" y="598"/>
                  </a:lnTo>
                  <a:lnTo>
                    <a:pt x="3610" y="617"/>
                  </a:lnTo>
                  <a:lnTo>
                    <a:pt x="3606" y="636"/>
                  </a:lnTo>
                  <a:lnTo>
                    <a:pt x="3601" y="654"/>
                  </a:lnTo>
                  <a:lnTo>
                    <a:pt x="3595" y="674"/>
                  </a:lnTo>
                  <a:lnTo>
                    <a:pt x="3587" y="691"/>
                  </a:lnTo>
                  <a:lnTo>
                    <a:pt x="3579" y="708"/>
                  </a:lnTo>
                  <a:lnTo>
                    <a:pt x="3570" y="725"/>
                  </a:lnTo>
                  <a:lnTo>
                    <a:pt x="3559" y="742"/>
                  </a:lnTo>
                  <a:lnTo>
                    <a:pt x="3548" y="757"/>
                  </a:lnTo>
                  <a:lnTo>
                    <a:pt x="3383" y="962"/>
                  </a:lnTo>
                  <a:lnTo>
                    <a:pt x="3217" y="1165"/>
                  </a:lnTo>
                  <a:lnTo>
                    <a:pt x="3052" y="1370"/>
                  </a:lnTo>
                  <a:lnTo>
                    <a:pt x="2887" y="1574"/>
                  </a:lnTo>
                  <a:lnTo>
                    <a:pt x="2721" y="1778"/>
                  </a:lnTo>
                  <a:lnTo>
                    <a:pt x="2556" y="1982"/>
                  </a:lnTo>
                  <a:lnTo>
                    <a:pt x="2391" y="2186"/>
                  </a:lnTo>
                  <a:lnTo>
                    <a:pt x="2225" y="2390"/>
                  </a:lnTo>
                  <a:lnTo>
                    <a:pt x="2057" y="2592"/>
                  </a:lnTo>
                  <a:lnTo>
                    <a:pt x="1889" y="2794"/>
                  </a:lnTo>
                  <a:lnTo>
                    <a:pt x="1720" y="2995"/>
                  </a:lnTo>
                  <a:lnTo>
                    <a:pt x="1550" y="3194"/>
                  </a:lnTo>
                  <a:lnTo>
                    <a:pt x="1379" y="3394"/>
                  </a:lnTo>
                  <a:lnTo>
                    <a:pt x="1209" y="3593"/>
                  </a:lnTo>
                  <a:lnTo>
                    <a:pt x="1037" y="3792"/>
                  </a:lnTo>
                  <a:lnTo>
                    <a:pt x="867" y="3991"/>
                  </a:lnTo>
                  <a:lnTo>
                    <a:pt x="854" y="4006"/>
                  </a:lnTo>
                  <a:lnTo>
                    <a:pt x="840" y="4019"/>
                  </a:lnTo>
                  <a:lnTo>
                    <a:pt x="824" y="4032"/>
                  </a:lnTo>
                  <a:lnTo>
                    <a:pt x="808" y="4045"/>
                  </a:lnTo>
                  <a:lnTo>
                    <a:pt x="791" y="4057"/>
                  </a:lnTo>
                  <a:lnTo>
                    <a:pt x="773" y="4069"/>
                  </a:lnTo>
                  <a:lnTo>
                    <a:pt x="753" y="4079"/>
                  </a:lnTo>
                  <a:lnTo>
                    <a:pt x="733" y="4090"/>
                  </a:lnTo>
                  <a:lnTo>
                    <a:pt x="690" y="4111"/>
                  </a:lnTo>
                  <a:lnTo>
                    <a:pt x="644" y="4132"/>
                  </a:lnTo>
                  <a:lnTo>
                    <a:pt x="594" y="4152"/>
                  </a:lnTo>
                  <a:lnTo>
                    <a:pt x="540" y="4174"/>
                  </a:lnTo>
                  <a:lnTo>
                    <a:pt x="473" y="4202"/>
                  </a:lnTo>
                  <a:lnTo>
                    <a:pt x="405" y="4228"/>
                  </a:lnTo>
                  <a:lnTo>
                    <a:pt x="369" y="4241"/>
                  </a:lnTo>
                  <a:lnTo>
                    <a:pt x="335" y="4253"/>
                  </a:lnTo>
                  <a:lnTo>
                    <a:pt x="300" y="4265"/>
                  </a:lnTo>
                  <a:lnTo>
                    <a:pt x="266" y="4275"/>
                  </a:lnTo>
                  <a:lnTo>
                    <a:pt x="232" y="4284"/>
                  </a:lnTo>
                  <a:lnTo>
                    <a:pt x="200" y="4292"/>
                  </a:lnTo>
                  <a:lnTo>
                    <a:pt x="167" y="4298"/>
                  </a:lnTo>
                  <a:lnTo>
                    <a:pt x="135" y="4303"/>
                  </a:lnTo>
                  <a:lnTo>
                    <a:pt x="120" y="4304"/>
                  </a:lnTo>
                  <a:lnTo>
                    <a:pt x="104" y="4306"/>
                  </a:lnTo>
                  <a:lnTo>
                    <a:pt x="89" y="4306"/>
                  </a:lnTo>
                  <a:lnTo>
                    <a:pt x="75" y="4306"/>
                  </a:lnTo>
                  <a:lnTo>
                    <a:pt x="61" y="4306"/>
                  </a:lnTo>
                  <a:lnTo>
                    <a:pt x="47" y="4305"/>
                  </a:lnTo>
                  <a:lnTo>
                    <a:pt x="33" y="4303"/>
                  </a:lnTo>
                  <a:lnTo>
                    <a:pt x="20" y="4301"/>
                  </a:lnTo>
                  <a:lnTo>
                    <a:pt x="15" y="4288"/>
                  </a:lnTo>
                  <a:lnTo>
                    <a:pt x="12" y="4274"/>
                  </a:lnTo>
                  <a:lnTo>
                    <a:pt x="8" y="4259"/>
                  </a:lnTo>
                  <a:lnTo>
                    <a:pt x="6" y="4244"/>
                  </a:lnTo>
                  <a:lnTo>
                    <a:pt x="4" y="4230"/>
                  </a:lnTo>
                  <a:lnTo>
                    <a:pt x="2" y="4214"/>
                  </a:lnTo>
                  <a:lnTo>
                    <a:pt x="1" y="4198"/>
                  </a:lnTo>
                  <a:lnTo>
                    <a:pt x="0" y="4181"/>
                  </a:lnTo>
                  <a:lnTo>
                    <a:pt x="0" y="4147"/>
                  </a:lnTo>
                  <a:lnTo>
                    <a:pt x="1" y="4112"/>
                  </a:lnTo>
                  <a:lnTo>
                    <a:pt x="4" y="4076"/>
                  </a:lnTo>
                  <a:lnTo>
                    <a:pt x="8" y="4038"/>
                  </a:lnTo>
                  <a:lnTo>
                    <a:pt x="12" y="4001"/>
                  </a:lnTo>
                  <a:lnTo>
                    <a:pt x="18" y="3962"/>
                  </a:lnTo>
                  <a:lnTo>
                    <a:pt x="25" y="3923"/>
                  </a:lnTo>
                  <a:lnTo>
                    <a:pt x="32" y="3884"/>
                  </a:lnTo>
                  <a:lnTo>
                    <a:pt x="48" y="3806"/>
                  </a:lnTo>
                  <a:lnTo>
                    <a:pt x="64" y="3730"/>
                  </a:lnTo>
                  <a:lnTo>
                    <a:pt x="76" y="3672"/>
                  </a:lnTo>
                  <a:lnTo>
                    <a:pt x="87" y="3617"/>
                  </a:lnTo>
                  <a:lnTo>
                    <a:pt x="98" y="3566"/>
                  </a:lnTo>
                  <a:lnTo>
                    <a:pt x="110" y="3520"/>
                  </a:lnTo>
                  <a:lnTo>
                    <a:pt x="117" y="3497"/>
                  </a:lnTo>
                  <a:lnTo>
                    <a:pt x="124" y="3477"/>
                  </a:lnTo>
                  <a:lnTo>
                    <a:pt x="131" y="3457"/>
                  </a:lnTo>
                  <a:lnTo>
                    <a:pt x="139" y="3437"/>
                  </a:lnTo>
                  <a:lnTo>
                    <a:pt x="148" y="3418"/>
                  </a:lnTo>
                  <a:lnTo>
                    <a:pt x="157" y="3401"/>
                  </a:lnTo>
                  <a:lnTo>
                    <a:pt x="167" y="3385"/>
                  </a:lnTo>
                  <a:lnTo>
                    <a:pt x="179" y="3369"/>
                  </a:lnTo>
                  <a:lnTo>
                    <a:pt x="337" y="3163"/>
                  </a:lnTo>
                  <a:lnTo>
                    <a:pt x="495" y="2956"/>
                  </a:lnTo>
                  <a:lnTo>
                    <a:pt x="653" y="2749"/>
                  </a:lnTo>
                  <a:lnTo>
                    <a:pt x="811" y="2544"/>
                  </a:lnTo>
                  <a:lnTo>
                    <a:pt x="969" y="2338"/>
                  </a:lnTo>
                  <a:lnTo>
                    <a:pt x="1128" y="2133"/>
                  </a:lnTo>
                  <a:lnTo>
                    <a:pt x="1290" y="1929"/>
                  </a:lnTo>
                  <a:lnTo>
                    <a:pt x="1451" y="1726"/>
                  </a:lnTo>
                  <a:lnTo>
                    <a:pt x="1614" y="1524"/>
                  </a:lnTo>
                  <a:lnTo>
                    <a:pt x="1777" y="1322"/>
                  </a:lnTo>
                  <a:lnTo>
                    <a:pt x="1941" y="1121"/>
                  </a:lnTo>
                  <a:lnTo>
                    <a:pt x="2104" y="919"/>
                  </a:lnTo>
                  <a:lnTo>
                    <a:pt x="2268" y="718"/>
                  </a:lnTo>
                  <a:lnTo>
                    <a:pt x="2431" y="517"/>
                  </a:lnTo>
                  <a:lnTo>
                    <a:pt x="2595" y="315"/>
                  </a:lnTo>
                  <a:lnTo>
                    <a:pt x="2759" y="113"/>
                  </a:lnTo>
                  <a:lnTo>
                    <a:pt x="2771" y="98"/>
                  </a:lnTo>
                  <a:lnTo>
                    <a:pt x="2785" y="85"/>
                  </a:lnTo>
                  <a:lnTo>
                    <a:pt x="2800" y="73"/>
                  </a:lnTo>
                  <a:lnTo>
                    <a:pt x="2815" y="61"/>
                  </a:lnTo>
                  <a:lnTo>
                    <a:pt x="2831" y="50"/>
                  </a:lnTo>
                  <a:lnTo>
                    <a:pt x="2847" y="40"/>
                  </a:lnTo>
                  <a:lnTo>
                    <a:pt x="2864" y="32"/>
                  </a:lnTo>
                  <a:lnTo>
                    <a:pt x="2883" y="24"/>
                  </a:lnTo>
                  <a:lnTo>
                    <a:pt x="2901" y="18"/>
                  </a:lnTo>
                  <a:lnTo>
                    <a:pt x="2920" y="13"/>
                  </a:lnTo>
                  <a:lnTo>
                    <a:pt x="2939" y="8"/>
                  </a:lnTo>
                  <a:lnTo>
                    <a:pt x="2959" y="5"/>
                  </a:lnTo>
                  <a:lnTo>
                    <a:pt x="2979" y="2"/>
                  </a:lnTo>
                  <a:lnTo>
                    <a:pt x="3000" y="1"/>
                  </a:lnTo>
                  <a:lnTo>
                    <a:pt x="3022" y="0"/>
                  </a:lnTo>
                  <a:lnTo>
                    <a:pt x="3043" y="0"/>
                  </a:lnTo>
                  <a:lnTo>
                    <a:pt x="3064" y="2"/>
                  </a:lnTo>
                  <a:lnTo>
                    <a:pt x="3087" y="4"/>
                  </a:lnTo>
                  <a:lnTo>
                    <a:pt x="3108" y="7"/>
                  </a:lnTo>
                  <a:lnTo>
                    <a:pt x="3130" y="12"/>
                  </a:lnTo>
                  <a:lnTo>
                    <a:pt x="3152" y="17"/>
                  </a:lnTo>
                  <a:lnTo>
                    <a:pt x="3176" y="23"/>
                  </a:lnTo>
                  <a:lnTo>
                    <a:pt x="3198" y="30"/>
                  </a:lnTo>
                  <a:lnTo>
                    <a:pt x="3220" y="38"/>
                  </a:lnTo>
                  <a:lnTo>
                    <a:pt x="3243" y="47"/>
                  </a:lnTo>
                  <a:lnTo>
                    <a:pt x="3265" y="57"/>
                  </a:lnTo>
                  <a:lnTo>
                    <a:pt x="3287" y="69"/>
                  </a:lnTo>
                  <a:lnTo>
                    <a:pt x="3309" y="81"/>
                  </a:lnTo>
                  <a:lnTo>
                    <a:pt x="3331" y="94"/>
                  </a:lnTo>
                  <a:lnTo>
                    <a:pt x="3352" y="107"/>
                  </a:lnTo>
                  <a:lnTo>
                    <a:pt x="3372" y="122"/>
                  </a:lnTo>
                  <a:lnTo>
                    <a:pt x="3394" y="139"/>
                  </a:lnTo>
                  <a:close/>
                </a:path>
              </a:pathLst>
            </a:custGeom>
            <a:solidFill>
              <a:srgbClr val="71483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8" name="Freeform 24"/>
            <p:cNvSpPr>
              <a:spLocks/>
            </p:cNvSpPr>
            <p:nvPr/>
          </p:nvSpPr>
          <p:spPr bwMode="auto">
            <a:xfrm>
              <a:off x="837" y="3360"/>
              <a:ext cx="452" cy="538"/>
            </a:xfrm>
            <a:custGeom>
              <a:avLst/>
              <a:gdLst>
                <a:gd name="T0" fmla="*/ 0 w 3614"/>
                <a:gd name="T1" fmla="*/ 0 h 4306"/>
                <a:gd name="T2" fmla="*/ 0 w 3614"/>
                <a:gd name="T3" fmla="*/ 0 h 4306"/>
                <a:gd name="T4" fmla="*/ 0 w 3614"/>
                <a:gd name="T5" fmla="*/ 0 h 4306"/>
                <a:gd name="T6" fmla="*/ 0 w 3614"/>
                <a:gd name="T7" fmla="*/ 0 h 4306"/>
                <a:gd name="T8" fmla="*/ 0 w 3614"/>
                <a:gd name="T9" fmla="*/ 0 h 4306"/>
                <a:gd name="T10" fmla="*/ 0 w 3614"/>
                <a:gd name="T11" fmla="*/ 0 h 4306"/>
                <a:gd name="T12" fmla="*/ 0 w 3614"/>
                <a:gd name="T13" fmla="*/ 0 h 4306"/>
                <a:gd name="T14" fmla="*/ 0 w 3614"/>
                <a:gd name="T15" fmla="*/ 0 h 4306"/>
                <a:gd name="T16" fmla="*/ 0 w 3614"/>
                <a:gd name="T17" fmla="*/ 0 h 4306"/>
                <a:gd name="T18" fmla="*/ 0 w 3614"/>
                <a:gd name="T19" fmla="*/ 0 h 4306"/>
                <a:gd name="T20" fmla="*/ 0 w 3614"/>
                <a:gd name="T21" fmla="*/ 0 h 4306"/>
                <a:gd name="T22" fmla="*/ 0 w 3614"/>
                <a:gd name="T23" fmla="*/ 0 h 4306"/>
                <a:gd name="T24" fmla="*/ 0 w 3614"/>
                <a:gd name="T25" fmla="*/ 0 h 4306"/>
                <a:gd name="T26" fmla="*/ 0 w 3614"/>
                <a:gd name="T27" fmla="*/ 0 h 4306"/>
                <a:gd name="T28" fmla="*/ 0 w 3614"/>
                <a:gd name="T29" fmla="*/ 0 h 4306"/>
                <a:gd name="T30" fmla="*/ 0 w 3614"/>
                <a:gd name="T31" fmla="*/ 0 h 4306"/>
                <a:gd name="T32" fmla="*/ 0 w 3614"/>
                <a:gd name="T33" fmla="*/ 0 h 4306"/>
                <a:gd name="T34" fmla="*/ 0 w 3614"/>
                <a:gd name="T35" fmla="*/ 0 h 4306"/>
                <a:gd name="T36" fmla="*/ 0 w 3614"/>
                <a:gd name="T37" fmla="*/ 0 h 4306"/>
                <a:gd name="T38" fmla="*/ 0 w 3614"/>
                <a:gd name="T39" fmla="*/ 0 h 4306"/>
                <a:gd name="T40" fmla="*/ 0 w 3614"/>
                <a:gd name="T41" fmla="*/ 0 h 4306"/>
                <a:gd name="T42" fmla="*/ 0 w 3614"/>
                <a:gd name="T43" fmla="*/ 0 h 4306"/>
                <a:gd name="T44" fmla="*/ 0 w 3614"/>
                <a:gd name="T45" fmla="*/ 0 h 4306"/>
                <a:gd name="T46" fmla="*/ 0 w 3614"/>
                <a:gd name="T47" fmla="*/ 0 h 4306"/>
                <a:gd name="T48" fmla="*/ 0 w 3614"/>
                <a:gd name="T49" fmla="*/ 0 h 4306"/>
                <a:gd name="T50" fmla="*/ 0 w 3614"/>
                <a:gd name="T51" fmla="*/ 0 h 4306"/>
                <a:gd name="T52" fmla="*/ 0 w 3614"/>
                <a:gd name="T53" fmla="*/ 0 h 4306"/>
                <a:gd name="T54" fmla="*/ 0 w 3614"/>
                <a:gd name="T55" fmla="*/ 0 h 4306"/>
                <a:gd name="T56" fmla="*/ 0 w 3614"/>
                <a:gd name="T57" fmla="*/ 0 h 4306"/>
                <a:gd name="T58" fmla="*/ 0 w 3614"/>
                <a:gd name="T59" fmla="*/ 0 h 4306"/>
                <a:gd name="T60" fmla="*/ 0 w 3614"/>
                <a:gd name="T61" fmla="*/ 0 h 4306"/>
                <a:gd name="T62" fmla="*/ 0 w 3614"/>
                <a:gd name="T63" fmla="*/ 0 h 4306"/>
                <a:gd name="T64" fmla="*/ 0 w 3614"/>
                <a:gd name="T65" fmla="*/ 0 h 4306"/>
                <a:gd name="T66" fmla="*/ 0 w 3614"/>
                <a:gd name="T67" fmla="*/ 0 h 4306"/>
                <a:gd name="T68" fmla="*/ 0 w 3614"/>
                <a:gd name="T69" fmla="*/ 0 h 4306"/>
                <a:gd name="T70" fmla="*/ 0 w 3614"/>
                <a:gd name="T71" fmla="*/ 0 h 4306"/>
                <a:gd name="T72" fmla="*/ 0 w 3614"/>
                <a:gd name="T73" fmla="*/ 0 h 4306"/>
                <a:gd name="T74" fmla="*/ 0 w 3614"/>
                <a:gd name="T75" fmla="*/ 0 h 4306"/>
                <a:gd name="T76" fmla="*/ 0 w 3614"/>
                <a:gd name="T77" fmla="*/ 0 h 4306"/>
                <a:gd name="T78" fmla="*/ 0 w 3614"/>
                <a:gd name="T79" fmla="*/ 0 h 4306"/>
                <a:gd name="T80" fmla="*/ 0 w 3614"/>
                <a:gd name="T81" fmla="*/ 0 h 4306"/>
                <a:gd name="T82" fmla="*/ 0 w 3614"/>
                <a:gd name="T83" fmla="*/ 0 h 4306"/>
                <a:gd name="T84" fmla="*/ 0 w 3614"/>
                <a:gd name="T85" fmla="*/ 0 h 4306"/>
                <a:gd name="T86" fmla="*/ 0 w 3614"/>
                <a:gd name="T87" fmla="*/ 0 h 4306"/>
                <a:gd name="T88" fmla="*/ 0 w 3614"/>
                <a:gd name="T89" fmla="*/ 0 h 4306"/>
                <a:gd name="T90" fmla="*/ 0 w 3614"/>
                <a:gd name="T91" fmla="*/ 0 h 4306"/>
                <a:gd name="T92" fmla="*/ 0 w 3614"/>
                <a:gd name="T93" fmla="*/ 0 h 4306"/>
                <a:gd name="T94" fmla="*/ 0 w 3614"/>
                <a:gd name="T95" fmla="*/ 0 h 4306"/>
                <a:gd name="T96" fmla="*/ 0 w 3614"/>
                <a:gd name="T97" fmla="*/ 0 h 4306"/>
                <a:gd name="T98" fmla="*/ 0 w 3614"/>
                <a:gd name="T99" fmla="*/ 0 h 4306"/>
                <a:gd name="T100" fmla="*/ 0 w 3614"/>
                <a:gd name="T101" fmla="*/ 0 h 4306"/>
                <a:gd name="T102" fmla="*/ 0 w 3614"/>
                <a:gd name="T103" fmla="*/ 0 h 4306"/>
                <a:gd name="T104" fmla="*/ 0 w 3614"/>
                <a:gd name="T105" fmla="*/ 0 h 4306"/>
                <a:gd name="T106" fmla="*/ 0 w 3614"/>
                <a:gd name="T107" fmla="*/ 0 h 4306"/>
                <a:gd name="T108" fmla="*/ 0 w 3614"/>
                <a:gd name="T109" fmla="*/ 0 h 4306"/>
                <a:gd name="T110" fmla="*/ 0 w 3614"/>
                <a:gd name="T111" fmla="*/ 0 h 4306"/>
                <a:gd name="T112" fmla="*/ 0 w 3614"/>
                <a:gd name="T113" fmla="*/ 0 h 430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614"/>
                <a:gd name="T172" fmla="*/ 0 h 4306"/>
                <a:gd name="T173" fmla="*/ 3614 w 3614"/>
                <a:gd name="T174" fmla="*/ 4306 h 430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614" h="4306">
                  <a:moveTo>
                    <a:pt x="3394" y="139"/>
                  </a:moveTo>
                  <a:lnTo>
                    <a:pt x="3394" y="139"/>
                  </a:lnTo>
                  <a:lnTo>
                    <a:pt x="3413" y="156"/>
                  </a:lnTo>
                  <a:lnTo>
                    <a:pt x="3432" y="173"/>
                  </a:lnTo>
                  <a:lnTo>
                    <a:pt x="3451" y="191"/>
                  </a:lnTo>
                  <a:lnTo>
                    <a:pt x="3468" y="209"/>
                  </a:lnTo>
                  <a:lnTo>
                    <a:pt x="3484" y="229"/>
                  </a:lnTo>
                  <a:lnTo>
                    <a:pt x="3499" y="248"/>
                  </a:lnTo>
                  <a:lnTo>
                    <a:pt x="3513" y="267"/>
                  </a:lnTo>
                  <a:lnTo>
                    <a:pt x="3528" y="288"/>
                  </a:lnTo>
                  <a:lnTo>
                    <a:pt x="3540" y="308"/>
                  </a:lnTo>
                  <a:lnTo>
                    <a:pt x="3551" y="328"/>
                  </a:lnTo>
                  <a:lnTo>
                    <a:pt x="3562" y="349"/>
                  </a:lnTo>
                  <a:lnTo>
                    <a:pt x="3571" y="370"/>
                  </a:lnTo>
                  <a:lnTo>
                    <a:pt x="3580" y="391"/>
                  </a:lnTo>
                  <a:lnTo>
                    <a:pt x="3588" y="412"/>
                  </a:lnTo>
                  <a:lnTo>
                    <a:pt x="3595" y="433"/>
                  </a:lnTo>
                  <a:lnTo>
                    <a:pt x="3601" y="454"/>
                  </a:lnTo>
                  <a:lnTo>
                    <a:pt x="3606" y="475"/>
                  </a:lnTo>
                  <a:lnTo>
                    <a:pt x="3609" y="495"/>
                  </a:lnTo>
                  <a:lnTo>
                    <a:pt x="3612" y="517"/>
                  </a:lnTo>
                  <a:lnTo>
                    <a:pt x="3614" y="537"/>
                  </a:lnTo>
                  <a:lnTo>
                    <a:pt x="3614" y="557"/>
                  </a:lnTo>
                  <a:lnTo>
                    <a:pt x="3614" y="577"/>
                  </a:lnTo>
                  <a:lnTo>
                    <a:pt x="3612" y="598"/>
                  </a:lnTo>
                  <a:lnTo>
                    <a:pt x="3610" y="617"/>
                  </a:lnTo>
                  <a:lnTo>
                    <a:pt x="3606" y="636"/>
                  </a:lnTo>
                  <a:lnTo>
                    <a:pt x="3601" y="654"/>
                  </a:lnTo>
                  <a:lnTo>
                    <a:pt x="3595" y="674"/>
                  </a:lnTo>
                  <a:lnTo>
                    <a:pt x="3587" y="691"/>
                  </a:lnTo>
                  <a:lnTo>
                    <a:pt x="3579" y="708"/>
                  </a:lnTo>
                  <a:lnTo>
                    <a:pt x="3570" y="725"/>
                  </a:lnTo>
                  <a:lnTo>
                    <a:pt x="3559" y="742"/>
                  </a:lnTo>
                  <a:lnTo>
                    <a:pt x="3548" y="757"/>
                  </a:lnTo>
                  <a:lnTo>
                    <a:pt x="3383" y="962"/>
                  </a:lnTo>
                  <a:lnTo>
                    <a:pt x="3217" y="1165"/>
                  </a:lnTo>
                  <a:lnTo>
                    <a:pt x="3052" y="1370"/>
                  </a:lnTo>
                  <a:lnTo>
                    <a:pt x="2887" y="1574"/>
                  </a:lnTo>
                  <a:lnTo>
                    <a:pt x="2721" y="1778"/>
                  </a:lnTo>
                  <a:lnTo>
                    <a:pt x="2556" y="1982"/>
                  </a:lnTo>
                  <a:lnTo>
                    <a:pt x="2391" y="2186"/>
                  </a:lnTo>
                  <a:lnTo>
                    <a:pt x="2225" y="2390"/>
                  </a:lnTo>
                  <a:lnTo>
                    <a:pt x="2057" y="2592"/>
                  </a:lnTo>
                  <a:lnTo>
                    <a:pt x="1889" y="2794"/>
                  </a:lnTo>
                  <a:lnTo>
                    <a:pt x="1720" y="2995"/>
                  </a:lnTo>
                  <a:lnTo>
                    <a:pt x="1550" y="3194"/>
                  </a:lnTo>
                  <a:lnTo>
                    <a:pt x="1379" y="3394"/>
                  </a:lnTo>
                  <a:lnTo>
                    <a:pt x="1209" y="3593"/>
                  </a:lnTo>
                  <a:lnTo>
                    <a:pt x="1037" y="3792"/>
                  </a:lnTo>
                  <a:lnTo>
                    <a:pt x="867" y="3991"/>
                  </a:lnTo>
                  <a:lnTo>
                    <a:pt x="854" y="4006"/>
                  </a:lnTo>
                  <a:lnTo>
                    <a:pt x="840" y="4019"/>
                  </a:lnTo>
                  <a:lnTo>
                    <a:pt x="824" y="4032"/>
                  </a:lnTo>
                  <a:lnTo>
                    <a:pt x="808" y="4045"/>
                  </a:lnTo>
                  <a:lnTo>
                    <a:pt x="791" y="4057"/>
                  </a:lnTo>
                  <a:lnTo>
                    <a:pt x="773" y="4069"/>
                  </a:lnTo>
                  <a:lnTo>
                    <a:pt x="753" y="4079"/>
                  </a:lnTo>
                  <a:lnTo>
                    <a:pt x="733" y="4090"/>
                  </a:lnTo>
                  <a:lnTo>
                    <a:pt x="690" y="4111"/>
                  </a:lnTo>
                  <a:lnTo>
                    <a:pt x="644" y="4132"/>
                  </a:lnTo>
                  <a:lnTo>
                    <a:pt x="594" y="4152"/>
                  </a:lnTo>
                  <a:lnTo>
                    <a:pt x="540" y="4174"/>
                  </a:lnTo>
                  <a:lnTo>
                    <a:pt x="473" y="4202"/>
                  </a:lnTo>
                  <a:lnTo>
                    <a:pt x="405" y="4228"/>
                  </a:lnTo>
                  <a:lnTo>
                    <a:pt x="369" y="4241"/>
                  </a:lnTo>
                  <a:lnTo>
                    <a:pt x="335" y="4253"/>
                  </a:lnTo>
                  <a:lnTo>
                    <a:pt x="300" y="4265"/>
                  </a:lnTo>
                  <a:lnTo>
                    <a:pt x="266" y="4275"/>
                  </a:lnTo>
                  <a:lnTo>
                    <a:pt x="232" y="4284"/>
                  </a:lnTo>
                  <a:lnTo>
                    <a:pt x="200" y="4292"/>
                  </a:lnTo>
                  <a:lnTo>
                    <a:pt x="167" y="4298"/>
                  </a:lnTo>
                  <a:lnTo>
                    <a:pt x="135" y="4303"/>
                  </a:lnTo>
                  <a:lnTo>
                    <a:pt x="120" y="4304"/>
                  </a:lnTo>
                  <a:lnTo>
                    <a:pt x="104" y="4306"/>
                  </a:lnTo>
                  <a:lnTo>
                    <a:pt x="89" y="4306"/>
                  </a:lnTo>
                  <a:lnTo>
                    <a:pt x="75" y="4306"/>
                  </a:lnTo>
                  <a:lnTo>
                    <a:pt x="61" y="4306"/>
                  </a:lnTo>
                  <a:lnTo>
                    <a:pt x="47" y="4305"/>
                  </a:lnTo>
                  <a:lnTo>
                    <a:pt x="33" y="4303"/>
                  </a:lnTo>
                  <a:lnTo>
                    <a:pt x="20" y="4301"/>
                  </a:lnTo>
                  <a:lnTo>
                    <a:pt x="15" y="4288"/>
                  </a:lnTo>
                  <a:lnTo>
                    <a:pt x="12" y="4274"/>
                  </a:lnTo>
                  <a:lnTo>
                    <a:pt x="8" y="4259"/>
                  </a:lnTo>
                  <a:lnTo>
                    <a:pt x="6" y="4244"/>
                  </a:lnTo>
                  <a:lnTo>
                    <a:pt x="4" y="4230"/>
                  </a:lnTo>
                  <a:lnTo>
                    <a:pt x="2" y="4214"/>
                  </a:lnTo>
                  <a:lnTo>
                    <a:pt x="1" y="4198"/>
                  </a:lnTo>
                  <a:lnTo>
                    <a:pt x="0" y="4181"/>
                  </a:lnTo>
                  <a:lnTo>
                    <a:pt x="0" y="4147"/>
                  </a:lnTo>
                  <a:lnTo>
                    <a:pt x="1" y="4112"/>
                  </a:lnTo>
                  <a:lnTo>
                    <a:pt x="4" y="4076"/>
                  </a:lnTo>
                  <a:lnTo>
                    <a:pt x="8" y="4038"/>
                  </a:lnTo>
                  <a:lnTo>
                    <a:pt x="12" y="4001"/>
                  </a:lnTo>
                  <a:lnTo>
                    <a:pt x="18" y="3962"/>
                  </a:lnTo>
                  <a:lnTo>
                    <a:pt x="25" y="3923"/>
                  </a:lnTo>
                  <a:lnTo>
                    <a:pt x="32" y="3884"/>
                  </a:lnTo>
                  <a:lnTo>
                    <a:pt x="48" y="3806"/>
                  </a:lnTo>
                  <a:lnTo>
                    <a:pt x="64" y="3730"/>
                  </a:lnTo>
                  <a:lnTo>
                    <a:pt x="76" y="3672"/>
                  </a:lnTo>
                  <a:lnTo>
                    <a:pt x="87" y="3617"/>
                  </a:lnTo>
                  <a:lnTo>
                    <a:pt x="98" y="3566"/>
                  </a:lnTo>
                  <a:lnTo>
                    <a:pt x="110" y="3520"/>
                  </a:lnTo>
                  <a:lnTo>
                    <a:pt x="117" y="3497"/>
                  </a:lnTo>
                  <a:lnTo>
                    <a:pt x="124" y="3477"/>
                  </a:lnTo>
                  <a:lnTo>
                    <a:pt x="131" y="3457"/>
                  </a:lnTo>
                  <a:lnTo>
                    <a:pt x="139" y="3437"/>
                  </a:lnTo>
                  <a:lnTo>
                    <a:pt x="148" y="3418"/>
                  </a:lnTo>
                  <a:lnTo>
                    <a:pt x="157" y="3401"/>
                  </a:lnTo>
                  <a:lnTo>
                    <a:pt x="167" y="3385"/>
                  </a:lnTo>
                  <a:lnTo>
                    <a:pt x="179" y="3369"/>
                  </a:lnTo>
                  <a:lnTo>
                    <a:pt x="337" y="3163"/>
                  </a:lnTo>
                  <a:lnTo>
                    <a:pt x="495" y="2956"/>
                  </a:lnTo>
                  <a:lnTo>
                    <a:pt x="653" y="2749"/>
                  </a:lnTo>
                  <a:lnTo>
                    <a:pt x="811" y="2544"/>
                  </a:lnTo>
                  <a:lnTo>
                    <a:pt x="969" y="2338"/>
                  </a:lnTo>
                  <a:lnTo>
                    <a:pt x="1128" y="2133"/>
                  </a:lnTo>
                  <a:lnTo>
                    <a:pt x="1290" y="1929"/>
                  </a:lnTo>
                  <a:lnTo>
                    <a:pt x="1451" y="1726"/>
                  </a:lnTo>
                  <a:lnTo>
                    <a:pt x="1614" y="1524"/>
                  </a:lnTo>
                  <a:lnTo>
                    <a:pt x="1777" y="1322"/>
                  </a:lnTo>
                  <a:lnTo>
                    <a:pt x="1941" y="1121"/>
                  </a:lnTo>
                  <a:lnTo>
                    <a:pt x="2104" y="919"/>
                  </a:lnTo>
                  <a:lnTo>
                    <a:pt x="2268" y="718"/>
                  </a:lnTo>
                  <a:lnTo>
                    <a:pt x="2431" y="517"/>
                  </a:lnTo>
                  <a:lnTo>
                    <a:pt x="2595" y="315"/>
                  </a:lnTo>
                  <a:lnTo>
                    <a:pt x="2759" y="113"/>
                  </a:lnTo>
                  <a:lnTo>
                    <a:pt x="2771" y="98"/>
                  </a:lnTo>
                  <a:lnTo>
                    <a:pt x="2785" y="85"/>
                  </a:lnTo>
                  <a:lnTo>
                    <a:pt x="2800" y="73"/>
                  </a:lnTo>
                  <a:lnTo>
                    <a:pt x="2815" y="61"/>
                  </a:lnTo>
                  <a:lnTo>
                    <a:pt x="2831" y="50"/>
                  </a:lnTo>
                  <a:lnTo>
                    <a:pt x="2847" y="40"/>
                  </a:lnTo>
                  <a:lnTo>
                    <a:pt x="2864" y="32"/>
                  </a:lnTo>
                  <a:lnTo>
                    <a:pt x="2883" y="24"/>
                  </a:lnTo>
                  <a:lnTo>
                    <a:pt x="2901" y="18"/>
                  </a:lnTo>
                  <a:lnTo>
                    <a:pt x="2920" y="13"/>
                  </a:lnTo>
                  <a:lnTo>
                    <a:pt x="2939" y="8"/>
                  </a:lnTo>
                  <a:lnTo>
                    <a:pt x="2959" y="5"/>
                  </a:lnTo>
                  <a:lnTo>
                    <a:pt x="2979" y="2"/>
                  </a:lnTo>
                  <a:lnTo>
                    <a:pt x="3000" y="1"/>
                  </a:lnTo>
                  <a:lnTo>
                    <a:pt x="3022" y="0"/>
                  </a:lnTo>
                  <a:lnTo>
                    <a:pt x="3043" y="0"/>
                  </a:lnTo>
                  <a:lnTo>
                    <a:pt x="3064" y="2"/>
                  </a:lnTo>
                  <a:lnTo>
                    <a:pt x="3087" y="4"/>
                  </a:lnTo>
                  <a:lnTo>
                    <a:pt x="3108" y="7"/>
                  </a:lnTo>
                  <a:lnTo>
                    <a:pt x="3130" y="12"/>
                  </a:lnTo>
                  <a:lnTo>
                    <a:pt x="3152" y="17"/>
                  </a:lnTo>
                  <a:lnTo>
                    <a:pt x="3176" y="23"/>
                  </a:lnTo>
                  <a:lnTo>
                    <a:pt x="3198" y="30"/>
                  </a:lnTo>
                  <a:lnTo>
                    <a:pt x="3220" y="38"/>
                  </a:lnTo>
                  <a:lnTo>
                    <a:pt x="3243" y="47"/>
                  </a:lnTo>
                  <a:lnTo>
                    <a:pt x="3265" y="57"/>
                  </a:lnTo>
                  <a:lnTo>
                    <a:pt x="3287" y="69"/>
                  </a:lnTo>
                  <a:lnTo>
                    <a:pt x="3309" y="81"/>
                  </a:lnTo>
                  <a:lnTo>
                    <a:pt x="3331" y="94"/>
                  </a:lnTo>
                  <a:lnTo>
                    <a:pt x="3352" y="107"/>
                  </a:lnTo>
                  <a:lnTo>
                    <a:pt x="3372" y="122"/>
                  </a:lnTo>
                  <a:lnTo>
                    <a:pt x="3394" y="139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09" name="Freeform 25"/>
            <p:cNvSpPr>
              <a:spLocks/>
            </p:cNvSpPr>
            <p:nvPr/>
          </p:nvSpPr>
          <p:spPr bwMode="auto">
            <a:xfrm>
              <a:off x="696" y="3792"/>
              <a:ext cx="237" cy="279"/>
            </a:xfrm>
            <a:custGeom>
              <a:avLst/>
              <a:gdLst>
                <a:gd name="T0" fmla="*/ 0 w 1896"/>
                <a:gd name="T1" fmla="*/ 0 h 2229"/>
                <a:gd name="T2" fmla="*/ 0 w 1896"/>
                <a:gd name="T3" fmla="*/ 0 h 2229"/>
                <a:gd name="T4" fmla="*/ 0 w 1896"/>
                <a:gd name="T5" fmla="*/ 0 h 2229"/>
                <a:gd name="T6" fmla="*/ 0 w 1896"/>
                <a:gd name="T7" fmla="*/ 0 h 2229"/>
                <a:gd name="T8" fmla="*/ 0 w 1896"/>
                <a:gd name="T9" fmla="*/ 0 h 2229"/>
                <a:gd name="T10" fmla="*/ 0 w 1896"/>
                <a:gd name="T11" fmla="*/ 0 h 2229"/>
                <a:gd name="T12" fmla="*/ 0 w 1896"/>
                <a:gd name="T13" fmla="*/ 0 h 2229"/>
                <a:gd name="T14" fmla="*/ 0 w 1896"/>
                <a:gd name="T15" fmla="*/ 0 h 2229"/>
                <a:gd name="T16" fmla="*/ 0 w 1896"/>
                <a:gd name="T17" fmla="*/ 0 h 2229"/>
                <a:gd name="T18" fmla="*/ 0 w 1896"/>
                <a:gd name="T19" fmla="*/ 0 h 2229"/>
                <a:gd name="T20" fmla="*/ 0 w 1896"/>
                <a:gd name="T21" fmla="*/ 0 h 22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96"/>
                <a:gd name="T34" fmla="*/ 0 h 2229"/>
                <a:gd name="T35" fmla="*/ 1896 w 1896"/>
                <a:gd name="T36" fmla="*/ 2229 h 22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96" h="2229">
                  <a:moveTo>
                    <a:pt x="0" y="2229"/>
                  </a:moveTo>
                  <a:lnTo>
                    <a:pt x="523" y="2013"/>
                  </a:lnTo>
                  <a:lnTo>
                    <a:pt x="1044" y="1796"/>
                  </a:lnTo>
                  <a:lnTo>
                    <a:pt x="1471" y="1107"/>
                  </a:lnTo>
                  <a:lnTo>
                    <a:pt x="1896" y="417"/>
                  </a:lnTo>
                  <a:lnTo>
                    <a:pt x="1639" y="209"/>
                  </a:lnTo>
                  <a:lnTo>
                    <a:pt x="1380" y="0"/>
                  </a:lnTo>
                  <a:lnTo>
                    <a:pt x="794" y="559"/>
                  </a:lnTo>
                  <a:lnTo>
                    <a:pt x="209" y="1120"/>
                  </a:lnTo>
                  <a:lnTo>
                    <a:pt x="105" y="1675"/>
                  </a:lnTo>
                  <a:lnTo>
                    <a:pt x="0" y="2229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0" name="Freeform 26"/>
            <p:cNvSpPr>
              <a:spLocks/>
            </p:cNvSpPr>
            <p:nvPr/>
          </p:nvSpPr>
          <p:spPr bwMode="auto">
            <a:xfrm>
              <a:off x="696" y="3792"/>
              <a:ext cx="237" cy="279"/>
            </a:xfrm>
            <a:custGeom>
              <a:avLst/>
              <a:gdLst>
                <a:gd name="T0" fmla="*/ 0 w 1896"/>
                <a:gd name="T1" fmla="*/ 0 h 2229"/>
                <a:gd name="T2" fmla="*/ 0 w 1896"/>
                <a:gd name="T3" fmla="*/ 0 h 2229"/>
                <a:gd name="T4" fmla="*/ 0 w 1896"/>
                <a:gd name="T5" fmla="*/ 0 h 2229"/>
                <a:gd name="T6" fmla="*/ 0 w 1896"/>
                <a:gd name="T7" fmla="*/ 0 h 2229"/>
                <a:gd name="T8" fmla="*/ 0 w 1896"/>
                <a:gd name="T9" fmla="*/ 0 h 2229"/>
                <a:gd name="T10" fmla="*/ 0 w 1896"/>
                <a:gd name="T11" fmla="*/ 0 h 2229"/>
                <a:gd name="T12" fmla="*/ 0 w 1896"/>
                <a:gd name="T13" fmla="*/ 0 h 2229"/>
                <a:gd name="T14" fmla="*/ 0 w 1896"/>
                <a:gd name="T15" fmla="*/ 0 h 2229"/>
                <a:gd name="T16" fmla="*/ 0 w 1896"/>
                <a:gd name="T17" fmla="*/ 0 h 2229"/>
                <a:gd name="T18" fmla="*/ 0 w 1896"/>
                <a:gd name="T19" fmla="*/ 0 h 2229"/>
                <a:gd name="T20" fmla="*/ 0 w 1896"/>
                <a:gd name="T21" fmla="*/ 0 h 22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96"/>
                <a:gd name="T34" fmla="*/ 0 h 2229"/>
                <a:gd name="T35" fmla="*/ 1896 w 1896"/>
                <a:gd name="T36" fmla="*/ 2229 h 22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96" h="2229">
                  <a:moveTo>
                    <a:pt x="0" y="2229"/>
                  </a:moveTo>
                  <a:lnTo>
                    <a:pt x="523" y="2013"/>
                  </a:lnTo>
                  <a:lnTo>
                    <a:pt x="1044" y="1796"/>
                  </a:lnTo>
                  <a:lnTo>
                    <a:pt x="1471" y="1107"/>
                  </a:lnTo>
                  <a:lnTo>
                    <a:pt x="1896" y="417"/>
                  </a:lnTo>
                  <a:lnTo>
                    <a:pt x="1639" y="209"/>
                  </a:lnTo>
                  <a:lnTo>
                    <a:pt x="1380" y="0"/>
                  </a:lnTo>
                  <a:lnTo>
                    <a:pt x="794" y="559"/>
                  </a:lnTo>
                  <a:lnTo>
                    <a:pt x="209" y="1120"/>
                  </a:lnTo>
                  <a:lnTo>
                    <a:pt x="105" y="1675"/>
                  </a:lnTo>
                  <a:lnTo>
                    <a:pt x="0" y="2229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1" name="Freeform 27"/>
            <p:cNvSpPr>
              <a:spLocks/>
            </p:cNvSpPr>
            <p:nvPr/>
          </p:nvSpPr>
          <p:spPr bwMode="auto">
            <a:xfrm>
              <a:off x="696" y="3942"/>
              <a:ext cx="105" cy="129"/>
            </a:xfrm>
            <a:custGeom>
              <a:avLst/>
              <a:gdLst>
                <a:gd name="T0" fmla="*/ 0 w 842"/>
                <a:gd name="T1" fmla="*/ 0 h 1027"/>
                <a:gd name="T2" fmla="*/ 0 w 842"/>
                <a:gd name="T3" fmla="*/ 0 h 1027"/>
                <a:gd name="T4" fmla="*/ 0 w 842"/>
                <a:gd name="T5" fmla="*/ 0 h 1027"/>
                <a:gd name="T6" fmla="*/ 0 w 842"/>
                <a:gd name="T7" fmla="*/ 0 h 1027"/>
                <a:gd name="T8" fmla="*/ 0 w 842"/>
                <a:gd name="T9" fmla="*/ 0 h 10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2"/>
                <a:gd name="T16" fmla="*/ 0 h 1027"/>
                <a:gd name="T17" fmla="*/ 842 w 842"/>
                <a:gd name="T18" fmla="*/ 1027 h 10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2" h="1027">
                  <a:moveTo>
                    <a:pt x="820" y="0"/>
                  </a:moveTo>
                  <a:lnTo>
                    <a:pt x="842" y="18"/>
                  </a:lnTo>
                  <a:lnTo>
                    <a:pt x="23" y="1027"/>
                  </a:lnTo>
                  <a:lnTo>
                    <a:pt x="0" y="1009"/>
                  </a:lnTo>
                  <a:lnTo>
                    <a:pt x="82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2" name="Freeform 28"/>
            <p:cNvSpPr>
              <a:spLocks/>
            </p:cNvSpPr>
            <p:nvPr/>
          </p:nvSpPr>
          <p:spPr bwMode="auto">
            <a:xfrm>
              <a:off x="696" y="3942"/>
              <a:ext cx="105" cy="129"/>
            </a:xfrm>
            <a:custGeom>
              <a:avLst/>
              <a:gdLst>
                <a:gd name="T0" fmla="*/ 0 w 842"/>
                <a:gd name="T1" fmla="*/ 0 h 1027"/>
                <a:gd name="T2" fmla="*/ 0 w 842"/>
                <a:gd name="T3" fmla="*/ 0 h 1027"/>
                <a:gd name="T4" fmla="*/ 0 w 842"/>
                <a:gd name="T5" fmla="*/ 0 h 1027"/>
                <a:gd name="T6" fmla="*/ 0 w 842"/>
                <a:gd name="T7" fmla="*/ 0 h 1027"/>
                <a:gd name="T8" fmla="*/ 0 w 842"/>
                <a:gd name="T9" fmla="*/ 0 h 10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2"/>
                <a:gd name="T16" fmla="*/ 0 h 1027"/>
                <a:gd name="T17" fmla="*/ 842 w 842"/>
                <a:gd name="T18" fmla="*/ 1027 h 10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2" h="1027">
                  <a:moveTo>
                    <a:pt x="820" y="0"/>
                  </a:moveTo>
                  <a:lnTo>
                    <a:pt x="842" y="18"/>
                  </a:lnTo>
                  <a:lnTo>
                    <a:pt x="23" y="1027"/>
                  </a:lnTo>
                  <a:lnTo>
                    <a:pt x="0" y="1009"/>
                  </a:lnTo>
                  <a:lnTo>
                    <a:pt x="820" y="0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3" name="Freeform 29"/>
            <p:cNvSpPr>
              <a:spLocks/>
            </p:cNvSpPr>
            <p:nvPr/>
          </p:nvSpPr>
          <p:spPr bwMode="auto">
            <a:xfrm>
              <a:off x="1518" y="2609"/>
              <a:ext cx="513" cy="621"/>
            </a:xfrm>
            <a:custGeom>
              <a:avLst/>
              <a:gdLst>
                <a:gd name="T0" fmla="*/ 0 w 4107"/>
                <a:gd name="T1" fmla="*/ 0 h 4967"/>
                <a:gd name="T2" fmla="*/ 0 w 4107"/>
                <a:gd name="T3" fmla="*/ 0 h 4967"/>
                <a:gd name="T4" fmla="*/ 0 w 4107"/>
                <a:gd name="T5" fmla="*/ 0 h 4967"/>
                <a:gd name="T6" fmla="*/ 0 w 4107"/>
                <a:gd name="T7" fmla="*/ 0 h 4967"/>
                <a:gd name="T8" fmla="*/ 0 w 4107"/>
                <a:gd name="T9" fmla="*/ 0 h 49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07"/>
                <a:gd name="T16" fmla="*/ 0 h 4967"/>
                <a:gd name="T17" fmla="*/ 4107 w 4107"/>
                <a:gd name="T18" fmla="*/ 4967 h 49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07" h="4967">
                  <a:moveTo>
                    <a:pt x="3872" y="0"/>
                  </a:moveTo>
                  <a:lnTo>
                    <a:pt x="4107" y="189"/>
                  </a:lnTo>
                  <a:lnTo>
                    <a:pt x="234" y="4967"/>
                  </a:lnTo>
                  <a:lnTo>
                    <a:pt x="0" y="4778"/>
                  </a:lnTo>
                  <a:lnTo>
                    <a:pt x="3872" y="0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4" name="Freeform 30"/>
            <p:cNvSpPr>
              <a:spLocks/>
            </p:cNvSpPr>
            <p:nvPr/>
          </p:nvSpPr>
          <p:spPr bwMode="auto">
            <a:xfrm>
              <a:off x="1518" y="2609"/>
              <a:ext cx="513" cy="621"/>
            </a:xfrm>
            <a:custGeom>
              <a:avLst/>
              <a:gdLst>
                <a:gd name="T0" fmla="*/ 0 w 4107"/>
                <a:gd name="T1" fmla="*/ 0 h 4967"/>
                <a:gd name="T2" fmla="*/ 0 w 4107"/>
                <a:gd name="T3" fmla="*/ 0 h 4967"/>
                <a:gd name="T4" fmla="*/ 0 w 4107"/>
                <a:gd name="T5" fmla="*/ 0 h 4967"/>
                <a:gd name="T6" fmla="*/ 0 w 4107"/>
                <a:gd name="T7" fmla="*/ 0 h 4967"/>
                <a:gd name="T8" fmla="*/ 0 w 4107"/>
                <a:gd name="T9" fmla="*/ 0 h 49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07"/>
                <a:gd name="T16" fmla="*/ 0 h 4967"/>
                <a:gd name="T17" fmla="*/ 4107 w 4107"/>
                <a:gd name="T18" fmla="*/ 4967 h 49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07" h="4967">
                  <a:moveTo>
                    <a:pt x="3872" y="0"/>
                  </a:moveTo>
                  <a:lnTo>
                    <a:pt x="4107" y="189"/>
                  </a:lnTo>
                  <a:lnTo>
                    <a:pt x="234" y="4967"/>
                  </a:lnTo>
                  <a:lnTo>
                    <a:pt x="0" y="4778"/>
                  </a:lnTo>
                  <a:lnTo>
                    <a:pt x="3872" y="0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5" name="Freeform 31"/>
            <p:cNvSpPr>
              <a:spLocks/>
            </p:cNvSpPr>
            <p:nvPr/>
          </p:nvSpPr>
          <p:spPr bwMode="auto">
            <a:xfrm>
              <a:off x="1937" y="2592"/>
              <a:ext cx="74" cy="79"/>
            </a:xfrm>
            <a:custGeom>
              <a:avLst/>
              <a:gdLst>
                <a:gd name="T0" fmla="*/ 0 w 588"/>
                <a:gd name="T1" fmla="*/ 0 h 626"/>
                <a:gd name="T2" fmla="*/ 0 w 588"/>
                <a:gd name="T3" fmla="*/ 0 h 626"/>
                <a:gd name="T4" fmla="*/ 0 w 588"/>
                <a:gd name="T5" fmla="*/ 0 h 626"/>
                <a:gd name="T6" fmla="*/ 0 w 588"/>
                <a:gd name="T7" fmla="*/ 0 h 626"/>
                <a:gd name="T8" fmla="*/ 0 w 588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8"/>
                <a:gd name="T16" fmla="*/ 0 h 626"/>
                <a:gd name="T17" fmla="*/ 588 w 588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8" h="626">
                  <a:moveTo>
                    <a:pt x="354" y="0"/>
                  </a:moveTo>
                  <a:lnTo>
                    <a:pt x="588" y="189"/>
                  </a:lnTo>
                  <a:lnTo>
                    <a:pt x="235" y="626"/>
                  </a:lnTo>
                  <a:lnTo>
                    <a:pt x="0" y="437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E89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316" name="Freeform 32"/>
            <p:cNvSpPr>
              <a:spLocks/>
            </p:cNvSpPr>
            <p:nvPr/>
          </p:nvSpPr>
          <p:spPr bwMode="auto">
            <a:xfrm>
              <a:off x="1937" y="2592"/>
              <a:ext cx="74" cy="79"/>
            </a:xfrm>
            <a:custGeom>
              <a:avLst/>
              <a:gdLst>
                <a:gd name="T0" fmla="*/ 0 w 588"/>
                <a:gd name="T1" fmla="*/ 0 h 626"/>
                <a:gd name="T2" fmla="*/ 0 w 588"/>
                <a:gd name="T3" fmla="*/ 0 h 626"/>
                <a:gd name="T4" fmla="*/ 0 w 588"/>
                <a:gd name="T5" fmla="*/ 0 h 626"/>
                <a:gd name="T6" fmla="*/ 0 w 588"/>
                <a:gd name="T7" fmla="*/ 0 h 626"/>
                <a:gd name="T8" fmla="*/ 0 w 588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8"/>
                <a:gd name="T16" fmla="*/ 0 h 626"/>
                <a:gd name="T17" fmla="*/ 588 w 588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8" h="626">
                  <a:moveTo>
                    <a:pt x="354" y="0"/>
                  </a:moveTo>
                  <a:lnTo>
                    <a:pt x="588" y="189"/>
                  </a:lnTo>
                  <a:lnTo>
                    <a:pt x="235" y="626"/>
                  </a:lnTo>
                  <a:lnTo>
                    <a:pt x="0" y="437"/>
                  </a:lnTo>
                  <a:lnTo>
                    <a:pt x="354" y="0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0" y="3645024"/>
          <a:ext cx="2046288" cy="2251075"/>
        </p:xfrm>
        <a:graphic>
          <a:graphicData uri="http://schemas.openxmlformats.org/presentationml/2006/ole">
            <p:oleObj spid="_x0000_s27650" name="CorelDRAW" r:id="rId4" imgW="6091560" imgH="6691680" progId="">
              <p:embed/>
            </p:oleObj>
          </a:graphicData>
        </a:graphic>
      </p:graphicFrame>
      <p:grpSp>
        <p:nvGrpSpPr>
          <p:cNvPr id="3" name="Улыбающееся лицо 18"/>
          <p:cNvGrpSpPr>
            <a:grpSpLocks/>
          </p:cNvGrpSpPr>
          <p:nvPr/>
        </p:nvGrpSpPr>
        <p:grpSpPr bwMode="auto">
          <a:xfrm>
            <a:off x="11196736" y="3789040"/>
            <a:ext cx="2279650" cy="2206625"/>
            <a:chOff x="6977" y="2807"/>
            <a:chExt cx="1436" cy="1390"/>
          </a:xfrm>
        </p:grpSpPr>
        <p:pic>
          <p:nvPicPr>
            <p:cNvPr id="12294" name="Улыбающееся лицо 18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7" y="2807"/>
              <a:ext cx="1436" cy="139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95" name="Text Box 7"/>
            <p:cNvSpPr txBox="1">
              <a:spLocks noChangeArrowheads="1"/>
            </p:cNvSpPr>
            <p:nvPr/>
          </p:nvSpPr>
          <p:spPr bwMode="auto">
            <a:xfrm>
              <a:off x="7218" y="3026"/>
              <a:ext cx="954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273050" indent="-2730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endParaRPr lang="ru-RU" sz="2400" b="1">
                <a:solidFill>
                  <a:srgbClr val="0D0D0D"/>
                </a:solidFill>
                <a:latin typeface="Bankir-Retro" pitchFamily="2" charset="0"/>
              </a:endParaRP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За  что 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ты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можешь 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себя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>
                  <a:solidFill>
                    <a:srgbClr val="0D0D0D"/>
                  </a:solidFill>
                  <a:latin typeface="Monotype Corsiva" pitchFamily="66" charset="0"/>
                </a:rPr>
                <a:t>похвалить?</a:t>
              </a:r>
            </a:p>
            <a:p>
              <a:pPr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000" b="1" i="1">
                  <a:solidFill>
                    <a:srgbClr val="FFFF00"/>
                  </a:solidFill>
                  <a:latin typeface="Calibri" pitchFamily="34" charset="0"/>
                </a:rPr>
                <a:t>                                  </a:t>
              </a:r>
              <a:endParaRPr lang="ru-RU" sz="2000" b="1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4" name="Улыбающееся лицо 19"/>
          <p:cNvGrpSpPr>
            <a:grpSpLocks/>
          </p:cNvGrpSpPr>
          <p:nvPr/>
        </p:nvGrpSpPr>
        <p:grpSpPr bwMode="auto">
          <a:xfrm>
            <a:off x="9144000" y="3789040"/>
            <a:ext cx="2279650" cy="2273300"/>
            <a:chOff x="5718" y="2765"/>
            <a:chExt cx="1436" cy="1432"/>
          </a:xfrm>
        </p:grpSpPr>
        <p:pic>
          <p:nvPicPr>
            <p:cNvPr id="12297" name="Улыбающееся лицо 19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8" y="2765"/>
              <a:ext cx="1436" cy="143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5958" y="2988"/>
              <a:ext cx="954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273050" indent="-2730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endParaRPr lang="ru-RU" sz="2800" b="1">
                <a:solidFill>
                  <a:srgbClr val="0D0D0D"/>
                </a:solidFill>
                <a:latin typeface="Monotype Corsiva" pitchFamily="66" charset="0"/>
              </a:endParaRP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800" b="1">
                  <a:solidFill>
                    <a:srgbClr val="0D0D0D"/>
                  </a:solidFill>
                  <a:latin typeface="Monotype Corsiva" pitchFamily="66" charset="0"/>
                </a:rPr>
                <a:t>Что тебе удалось на уроке?</a:t>
              </a:r>
            </a:p>
            <a:p>
              <a:pPr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000" b="1" i="1">
                  <a:solidFill>
                    <a:srgbClr val="FFFF00"/>
                  </a:solidFill>
                  <a:latin typeface="Calibri" pitchFamily="34" charset="0"/>
                </a:rPr>
                <a:t>                                  </a:t>
              </a:r>
              <a:endParaRPr lang="ru-RU" sz="2000" b="1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5" name="Улыбающееся лицо 20"/>
          <p:cNvGrpSpPr>
            <a:grpSpLocks/>
          </p:cNvGrpSpPr>
          <p:nvPr/>
        </p:nvGrpSpPr>
        <p:grpSpPr bwMode="auto">
          <a:xfrm>
            <a:off x="10260632" y="3717032"/>
            <a:ext cx="2419350" cy="2273300"/>
            <a:chOff x="6528" y="2765"/>
            <a:chExt cx="1524" cy="1432"/>
          </a:xfrm>
        </p:grpSpPr>
        <p:pic>
          <p:nvPicPr>
            <p:cNvPr id="12300" name="Улыбающееся лицо 20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8" y="2765"/>
              <a:ext cx="1524" cy="143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301" name="Text Box 13"/>
            <p:cNvSpPr txBox="1">
              <a:spLocks noChangeArrowheads="1"/>
            </p:cNvSpPr>
            <p:nvPr/>
          </p:nvSpPr>
          <p:spPr bwMode="auto">
            <a:xfrm>
              <a:off x="6781" y="2988"/>
              <a:ext cx="1018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273050" indent="-2730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 dirty="0">
                  <a:solidFill>
                    <a:srgbClr val="0D0D0D"/>
                  </a:solidFill>
                  <a:latin typeface="Monotype Corsiva" pitchFamily="66" charset="0"/>
                </a:rPr>
                <a:t>Над чем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 dirty="0">
                  <a:solidFill>
                    <a:srgbClr val="0D0D0D"/>
                  </a:solidFill>
                  <a:latin typeface="Monotype Corsiva" pitchFamily="66" charset="0"/>
                </a:rPr>
                <a:t>ещё надо </a:t>
              </a:r>
            </a:p>
            <a:p>
              <a:pPr algn="ctr"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400" b="1" dirty="0">
                  <a:solidFill>
                    <a:srgbClr val="0D0D0D"/>
                  </a:solidFill>
                  <a:latin typeface="Monotype Corsiva" pitchFamily="66" charset="0"/>
                </a:rPr>
                <a:t>поработать? </a:t>
              </a:r>
            </a:p>
            <a:p>
              <a:pPr eaLnBrk="1" fontAlgn="base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ru-RU" sz="2000" b="1" i="1" dirty="0">
                  <a:solidFill>
                    <a:srgbClr val="FFFF00"/>
                  </a:solidFill>
                  <a:latin typeface="Calibri" pitchFamily="34" charset="0"/>
                </a:rPr>
                <a:t>                                  </a:t>
              </a:r>
              <a:endParaRPr lang="ru-RU" sz="2000" b="1" dirty="0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-0.05949 C 0.00521 -0.07454 0.01354 -0.08866 0.02934 -0.09375 C 0.03246 -0.09306 0.03802 -0.09583 0.03906 -0.09167 C 0.04392 -0.06481 0.04045 -0.0588 0.03385 -0.04213 C 0.03437 -0.03634 0.03229 -0.02847 0.03576 -0.025 C 0.03941 -0.02153 0.04444 -0.025 0.04861 -0.02708 C 0.06146 -0.0338 0.06545 -0.04352 0.07587 -0.05301 C 0.08108 -0.06643 0.08125 -0.06551 0.08385 -0.08102 C 0.0842 -0.0831 0.08733 -0.08727 0.08542 -0.08727 C 0.08368 -0.08727 0.08333 -0.0831 0.08194 -0.08102 C 0.08021 -0.06088 0.07604 -0.03912 0.06962 -0.0206 C 0.06823 -0.01157 0.06545 0.00347 0.05816 0.00718 C 0.05399 0.00926 0.04948 0.00972 0.04514 0.01157 C 0.04045 0.01088 0.03524 0.01273 0.03108 0.00949 C 0.02917 0.00833 0.03281 0.00463 0.03385 0.00301 C 0.04375 -0.0081 0.05399 -0.00972 0.06632 -0.01204 C 0.07361 -0.01551 0.0816 -0.0213 0.08871 -0.02708 C 0.09306 -0.03102 0.10139 -0.04005 0.10139 -0.03981 C 0.10469 -0.04653 0.10816 -0.05301 0.11094 -0.05949 C 0.11337 -0.06412 0.11389 -0.06991 0.1158 -0.07454 C 0.11649 -0.07731 0.11962 -0.08218 0.11771 -0.0831 C 0.11146 -0.08565 0.10642 -0.06157 0.10642 -0.06134 C 0.10017 -0.03704 0.09635 -0.01157 0.09201 0.01366 C 0.0908 0.01944 0.08924 0.02523 0.08871 0.03102 C 0.08837 0.03519 0.08715 0.04815 0.08715 0.04375 C 0.08715 0.02685 0.08941 0.01667 0.09496 0.00301 C 0.09722 -0.00278 0.10139 -0.01435 0.10139 -0.01412 C 0.10278 -0.02245 0.1033 -0.03171 0.10816 -0.03796 C 0.11007 -0.04051 0.11233 -0.0419 0.11441 -0.04444 C 0.11927 -0.05069 0.12014 -0.05417 0.12726 -0.05718 C 0.12969 -0.04398 0.12691 -0.03264 0.12222 -0.0206 C 0.1217 -0.01551 0.12083 -0.01065 0.12083 -0.00556 C 0.12083 -0.00324 0.12066 0.00093 0.12222 0.00093 C 0.12552 0.00093 0.1276 -0.00347 0.13038 -0.00556 C 0.14896 -0.01898 0.13802 -0.00833 0.15295 -0.025 C 0.15833 -0.03958 0.16181 -0.03588 0.1592 -0.05301 C 0.15608 -0.04375 0.15434 -0.03727 0.15295 -0.02708 C 0.15486 -0.0037 0.15191 -0.00625 0.16736 -0.00139 C 0.18576 -0.00347 0.18767 0.00046 0.19444 -0.01852 C 0.19184 -0.04352 0.19583 -0.0588 0.17708 -0.06366 C 0.17187 -0.06296 0.16719 -0.06366 0.16267 -0.06157 C 0.16059 -0.06065 0.15833 -0.05741 0.1592 -0.05509 C 0.16024 -0.05255 0.16354 -0.0537 0.1658 -0.05301 C 0.18212 -0.05532 0.19392 -0.05556 0.20885 -0.06157 C 0.21354 -0.06343 0.22187 -0.06806 0.22187 -0.06782 C 0.22344 -0.07014 0.225 -0.07245 0.22656 -0.07454 C 0.22708 -0.07523 0.22517 -0.07222 0.22517 -0.07199 C 0.22465 -0.06944 0.22431 -0.06643 0.22361 -0.06366 C 0.22274 -0.05995 0.22101 -0.05671 0.22014 -0.05301 C 0.21406 -0.02106 0.22083 -0.0412 0.21406 -0.02292 C 0.21354 -0.02014 0.21302 -0.01713 0.21233 -0.01435 C 0.21146 -0.01134 0.21076 -0.00347 0.20885 -0.00556 C 0.20694 -0.0081 0.20972 -0.01296 0.21076 -0.01643 C 0.21163 -0.01968 0.21424 -0.02199 0.21545 -0.025 C 0.21788 -0.03056 0.21962 -0.03634 0.22187 -0.04213 C 0.22361 -0.04699 0.22465 -0.05231 0.22656 -0.05718 C 0.23212 -0.07014 0.23542 -0.07778 0.24444 -0.08518 C 0.24549 -0.08634 0.24757 -0.08657 0.24896 -0.08727 C 0.25069 -0.08796 0.25573 -0.08958 0.25434 -0.08958 C 0.25121 -0.08958 0.24861 -0.08796 0.24583 -0.08727 C 0.24323 -0.08333 0.23924 -0.08079 0.23628 -0.07662 C 0.23281 -0.0713 0.22656 -0.05949 0.22656 -0.05926 C 0.225 -0.05255 0.21875 -0.04005 0.21875 -0.03981 C 0.2224 -0.02477 0.22656 -0.01806 0.23785 -0.01435 C 0.2408 -0.01643 0.24375 -0.01782 0.24583 -0.0206 C 0.2474 -0.02222 0.24757 -0.0287 0.24896 -0.02708 C 0.25208 -0.02454 0.25052 -0.01782 0.2526 -0.01435 C 0.25937 -0.00301 0.2717 -0.00255 0.28125 0.00093 C 0.29097 -0.00023 0.29687 -3.7037E-7 0.30538 -0.00347 C 0.30885 -0.00486 0.31493 -0.00787 0.31493 -0.00764 C 0.32726 -0.02361 0.32431 -0.02153 0.32951 -0.04213 C 0.32899 -0.04907 0.33108 -0.06921 0.32101 -0.07222 C 0.31667 -0.07361 0.31181 -0.07083 0.30729 -0.07014 C 0.30399 -0.05764 0.30226 -0.03148 0.30226 -0.03125 C 0.30278 -0.02361 0.30191 -0.01528 0.30382 -0.00787 C 0.30417 -0.00579 0.30712 -0.00509 0.30851 -0.00556 C 0.31042 -0.00602 0.31163 -0.0088 0.31337 -0.00995 C 0.3184 -0.01343 0.32431 -0.01505 0.32951 -0.01852 C 0.33559 -0.02662 0.33681 -0.03171 0.3401 -0.04213 C 0.34219 -0.04792 0.34687 -0.05949 0.34687 -0.05926 C 0.34566 -0.04931 0.34444 -0.0375 0.34201 -0.02708 C 0.34201 -0.02616 0.33837 -0.01204 0.33889 -0.01204 C 0.34132 -0.01204 0.34115 -0.01782 0.34201 -0.0206 C 0.34323 -0.02292 0.34444 -0.025 0.34531 -0.02708 C 0.34913 -0.04884 0.35694 -0.06551 0.36458 -0.08518 C 0.36597 -0.08796 0.36632 -0.09167 0.36806 -0.09375 C 0.36962 -0.0956 0.37153 -0.09537 0.37413 -0.09606 C 0.37465 -0.09398 0.37708 -0.09143 0.37587 -0.08958 C 0.37378 -0.08542 0.36632 -0.08102 0.36632 -0.08079 C 0.36337 -0.0706 0.35816 -0.05995 0.3533 -0.05069 C 0.35121 -0.04074 0.35121 -0.03518 0.34687 -0.02708 C 0.34184 -0.00556 0.36267 -0.0037 0.37413 -0.00139 C 0.3875 -0.00718 0.38941 -0.02361 0.39687 -0.03796 C 0.39861 -0.04722 0.39965 -0.0544 0.39844 -0.06366 C 0.39531 -0.05417 0.39201 -0.04653 0.38889 -0.03796 C 0.38542 -0.01968 0.38368 -0.00764 0.39844 -0.00139 C 0.41458 -0.00556 0.41996 -0.01944 0.42743 -0.03796 C 0.42917 -0.05231 0.4342 -0.06968 0.42378 -0.08102 C 0.42257 -0.08264 0.41128 -0.08518 0.41128 -0.08495 C 0.39965 -0.08125 0.39427 -0.07986 0.39045 -0.06574 C 0.38976 -0.06366 0.38941 -0.06157 0.38889 -0.05949 C 0.3875 -0.05648 0.38299 -0.05046 0.38542 -0.05069 C 0.39201 -0.05162 0.39774 -0.05926 0.40451 -0.06157 C 0.41267 -0.06412 0.42049 -0.06759 0.42917 -0.07014 C 0.43229 -0.07292 0.4375 -0.07384 0.43854 -0.0787 C 0.44062 -0.08819 0.43871 -0.08356 0.44514 -0.09167 C 0.44062 -0.075 0.43871 -0.05718 0.43524 -0.04005 C 0.43229 -0.02477 0.42378 0.00208 0.42378 0.01806 C 0.42378 0.02037 0.42517 0.01366 0.42569 0.01157 C 0.42621 0.00764 0.42795 -0.00162 0.42917 -0.00556 C 0.43108 -0.01944 0.43229 -0.03194 0.43403 -0.04653 C 0.4401 -0.0294 0.43958 -0.03218 0.45295 -0.04005 C 0.46476 -0.05579 0.47396 -0.06782 0.47396 -0.09167 C 0.47396 -0.09468 0.47309 -0.08588 0.47222 -0.0831 C 0.46892 -0.07014 0.46493 -0.05718 0.46094 -0.04444 C 0.45955 -0.03935 0.45781 -0.03449 0.45625 -0.0294 C 0.45521 -0.02569 0.45295 -0.01852 0.45295 -0.01829 C 0.45139 -0.00347 0.4474 0.01458 0.45781 0.02454 C 0.47639 0.01204 0.48802 0.00208 0.49496 -0.025 C 0.49757 -0.04954 0.49705 -0.03704 0.49323 -0.07662 C 0.49288 -0.07963 0.49201 -0.08241 0.49167 -0.08518 C 0.49115 -0.08727 0.48871 -0.09329 0.4901 -0.09167 C 0.49358 -0.08681 0.49496 -0.07986 0.49774 -0.07454 C 0.5099 -0.07755 0.50677 -0.08218 0.51892 -0.0787 C 0.52257 -0.06921 0.52604 -0.06204 0.52205 -0.05069 C 0.52014 -0.04514 0.51667 -0.04074 0.51424 -0.03565 C 0.51181 -0.03148 0.50764 -0.02292 0.50764 -0.02268 C 0.50469 -0.00648 0.50017 0.00486 0.51562 0.01157 C 0.51996 0.01088 0.52431 0.01111 0.5283 0.00949 C 0.53542 0.00694 0.53941 -0.00278 0.54462 -0.00995 C 0.5783 -0.05833 0.53854 -0.00347 0.56371 -0.03796 C 0.56528 -0.04583 0.56736 -0.0537 0.56858 -0.06157 C 0.56771 -0.075 0.56927 -0.08727 0.55903 -0.09167 C 0.55278 -0.08333 0.55191 -0.07384 0.54774 -0.06366 C 0.54375 -0.03611 0.53733 -0.00741 0.56059 -0.00139 C 0.56424 -0.00278 0.56892 -0.00208 0.57205 -0.00556 C 0.57674 -0.01134 0.57847 -0.02083 0.58299 -0.02708 C 0.58611 -0.03148 0.58958 -0.03565 0.59253 -0.04005 C 0.59566 -0.06204 0.59583 -0.06227 0.59427 -0.08958 C 0.59253 -0.06551 0.59288 -0.03819 0.58472 -0.01643 C 0.58403 -0.01273 0.58576 -0.00556 0.58299 -0.00556 C 0.58038 -0.00556 0.58142 -0.01273 0.58142 -0.01643 C 0.58142 -0.02824 0.58681 -0.04051 0.59253 -0.04861 C 0.59618 -0.04722 0.60017 -0.0412 0.60208 -0.04444 C 0.60399 -0.04653 0.60556 -0.04838 0.60729 -0.05069 C 0.60972 -0.05486 0.61215 -0.05972 0.61528 -0.06366 C 0.61615 -0.06481 0.61371 -0.06088 0.61354 -0.05949 C 0.6125 -0.05648 0.61146 -0.0537 0.61042 -0.05069 C 0.60712 -0.02917 0.60191 -0.01227 0.61528 0.00509 C 0.62743 0.00185 0.62014 0.00625 0.62812 -0.00556 C 0.64028 -0.02315 0.63924 -0.01319 0.63924 -0.025 " pathEditMode="relative" rAng="0" ptsTypes="ffffffffffffffffffffffffffffffffffffffffffffffffffffffffffffffffffffffffffffffffffffffffffffffffffff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00" y="3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3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97761 0.0078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00" y="4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51476 0.0129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00" y="6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-0.4191 0.0023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1\Рабочий стол\звёзды\2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3813" y="376238"/>
            <a:ext cx="4881562" cy="533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0" descr="E:\PPBestDesign\фон\3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625" y="1214438"/>
            <a:ext cx="3252788" cy="3252787"/>
          </a:xfrm>
        </p:spPr>
      </p:pic>
      <p:pic>
        <p:nvPicPr>
          <p:cNvPr id="5" name="Picture 3" descr="D:\великолепные клипарты\цирк\7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3500438"/>
            <a:ext cx="5286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Прямоугольник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8" y="1322388"/>
            <a:ext cx="4583112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391506" y="417778"/>
            <a:ext cx="8382000" cy="54102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«Считай несчастливым тот день или тот час, в который ты не усвоил ничего нового и ничего не прибавил к своему образованию»</a:t>
            </a:r>
            <a:b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Ян 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Амос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 Коменский</a:t>
            </a:r>
          </a:p>
        </p:txBody>
      </p:sp>
      <p:pic>
        <p:nvPicPr>
          <p:cNvPr id="3" name="Picture 4" descr="dbdee13c60c9204fee7ec8d256b5f9fa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93096"/>
            <a:ext cx="1763712" cy="21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Каждый может за версту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Видеть дробную ……….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Над чертой ……… ……. Знайте!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 чертою …………. 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Дробь такую непременно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Надо звать ……………. .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ru-RU" sz="2400" dirty="0" smtClean="0"/>
          </a:p>
        </p:txBody>
      </p:sp>
      <p:pic>
        <p:nvPicPr>
          <p:cNvPr id="5" name="Picture 6" descr="antn0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0226" y="3429000"/>
            <a:ext cx="3823774" cy="319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51662" y="2123912"/>
            <a:ext cx="127355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черту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1686" y="2740452"/>
            <a:ext cx="216236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числитель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84284" y="3332282"/>
            <a:ext cx="255756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знаменатель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4531708"/>
            <a:ext cx="277011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обыкновенной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5013176"/>
            <a:ext cx="57606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1412776"/>
            <a:ext cx="775708" cy="149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899592" y="5085184"/>
          <a:ext cx="535917" cy="1368152"/>
        </p:xfrm>
        <a:graphic>
          <a:graphicData uri="http://schemas.openxmlformats.org/presentationml/2006/ole">
            <p:oleObj spid="_x0000_s5123" name="Формула" r:id="rId6" imgW="203112" imgH="393529" progId="Equation.3">
              <p:embed/>
            </p:oleObj>
          </a:graphicData>
        </a:graphic>
      </p:graphicFrame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211960" y="5157192"/>
          <a:ext cx="792088" cy="1188132"/>
        </p:xfrm>
        <a:graphic>
          <a:graphicData uri="http://schemas.openxmlformats.org/presentationml/2006/ole">
            <p:oleObj spid="_x0000_s5125" name="Формула" r:id="rId7" imgW="152334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Работаем устно</a:t>
            </a:r>
            <a:endParaRPr lang="ru-RU" sz="4000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928688" y="1428750"/>
            <a:ext cx="7758112" cy="46974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200" dirty="0" smtClean="0">
                <a:hlinkClick r:id="rId3"/>
              </a:rPr>
              <a:t>l</a:t>
            </a:r>
            <a:endParaRPr lang="ru-RU" sz="1200" dirty="0" smtClean="0"/>
          </a:p>
          <a:p>
            <a:pPr eaLnBrk="1" hangingPunct="1">
              <a:buFont typeface="Arial" charset="0"/>
              <a:buNone/>
            </a:pPr>
            <a:endParaRPr lang="ru-RU" sz="1200" dirty="0" smtClean="0"/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619672" y="2348880"/>
          <a:ext cx="432048" cy="1152128"/>
        </p:xfrm>
        <a:graphic>
          <a:graphicData uri="http://schemas.openxmlformats.org/presentationml/2006/ole">
            <p:oleObj spid="_x0000_s4101" name="Формула" r:id="rId4" imgW="152334" imgH="393529" progId="Equation.3">
              <p:embed/>
            </p:oleObj>
          </a:graphicData>
        </a:graphic>
      </p:graphicFrame>
      <p:pic>
        <p:nvPicPr>
          <p:cNvPr id="10" name="Picture 4" descr="Рисунок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924944"/>
            <a:ext cx="2105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2348880"/>
            <a:ext cx="631691" cy="113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2348880"/>
            <a:ext cx="2592288" cy="113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123728" y="263691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, 189, 1,</a:t>
            </a:r>
            <a:endParaRPr lang="ru-RU" sz="3200" dirty="0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68346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Работаем устно</a:t>
            </a:r>
            <a:endParaRPr lang="ru-RU" sz="40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4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140968"/>
            <a:ext cx="2105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700808"/>
            <a:ext cx="6912767" cy="1692923"/>
          </a:xfrm>
          <a:prstGeom prst="rect">
            <a:avLst/>
          </a:prstGeom>
          <a:noFill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293096"/>
            <a:ext cx="6073462" cy="1512168"/>
          </a:xfrm>
          <a:prstGeom prst="rect">
            <a:avLst/>
          </a:prstGeom>
          <a:noFill/>
        </p:spPr>
      </p:pic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609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412776"/>
            <a:ext cx="4416825" cy="1531641"/>
          </a:xfrm>
          <a:prstGeom prst="rect">
            <a:avLst/>
          </a:prstGeom>
          <a:noFill/>
        </p:spPr>
      </p:pic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9BBB59">
                    <a:lumMod val="50000"/>
                  </a:srgbClr>
                </a:solidFill>
              </a:rPr>
              <a:t>Работаем устно</a:t>
            </a:r>
            <a:endParaRPr lang="ru-RU" dirty="0"/>
          </a:p>
        </p:txBody>
      </p:sp>
      <p:pic>
        <p:nvPicPr>
          <p:cNvPr id="4" name="Picture 4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45024"/>
            <a:ext cx="207486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060848"/>
            <a:ext cx="5892934" cy="1656184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2" name="AutoShape 210"/>
          <p:cNvSpPr>
            <a:spLocks noChangeArrowheads="1"/>
          </p:cNvSpPr>
          <p:nvPr/>
        </p:nvSpPr>
        <p:spPr bwMode="auto">
          <a:xfrm>
            <a:off x="50800" y="207963"/>
            <a:ext cx="1023938" cy="4984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 Cyr" pitchFamily="18" charset="-52"/>
              </a:rPr>
              <a:t>№420</a:t>
            </a:r>
          </a:p>
        </p:txBody>
      </p:sp>
      <p:sp>
        <p:nvSpPr>
          <p:cNvPr id="3135" name="AutoShape 63"/>
          <p:cNvSpPr>
            <a:spLocks noChangeArrowheads="1"/>
          </p:cNvSpPr>
          <p:nvPr/>
        </p:nvSpPr>
        <p:spPr bwMode="auto">
          <a:xfrm>
            <a:off x="4443413" y="36385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chemeClr val="bg1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AutoShape 64"/>
          <p:cNvSpPr>
            <a:spLocks noChangeArrowheads="1"/>
          </p:cNvSpPr>
          <p:nvPr/>
        </p:nvSpPr>
        <p:spPr bwMode="auto">
          <a:xfrm>
            <a:off x="6249988" y="36385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chemeClr val="bg1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7" name="AutoShape 65"/>
          <p:cNvSpPr>
            <a:spLocks noChangeArrowheads="1"/>
          </p:cNvSpPr>
          <p:nvPr/>
        </p:nvSpPr>
        <p:spPr bwMode="auto">
          <a:xfrm>
            <a:off x="8029575" y="3638550"/>
            <a:ext cx="890588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chemeClr val="bg1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8" name="AutoShape 66"/>
          <p:cNvSpPr>
            <a:spLocks noChangeArrowheads="1"/>
          </p:cNvSpPr>
          <p:nvPr/>
        </p:nvSpPr>
        <p:spPr bwMode="auto">
          <a:xfrm>
            <a:off x="2678113" y="36385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chemeClr val="bg1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1" name="AutoShape 59"/>
          <p:cNvSpPr>
            <a:spLocks noChangeArrowheads="1"/>
          </p:cNvSpPr>
          <p:nvPr/>
        </p:nvSpPr>
        <p:spPr bwMode="auto">
          <a:xfrm>
            <a:off x="4430713" y="2562225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chemeClr val="bg1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AutoShape 60"/>
          <p:cNvSpPr>
            <a:spLocks noChangeArrowheads="1"/>
          </p:cNvSpPr>
          <p:nvPr/>
        </p:nvSpPr>
        <p:spPr bwMode="auto">
          <a:xfrm>
            <a:off x="6215063" y="2562225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chemeClr val="bg1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AutoShape 61"/>
          <p:cNvSpPr>
            <a:spLocks noChangeArrowheads="1"/>
          </p:cNvSpPr>
          <p:nvPr/>
        </p:nvSpPr>
        <p:spPr bwMode="auto">
          <a:xfrm>
            <a:off x="7994650" y="2562225"/>
            <a:ext cx="890588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chemeClr val="bg1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0" name="AutoShape 58"/>
          <p:cNvSpPr>
            <a:spLocks noChangeArrowheads="1"/>
          </p:cNvSpPr>
          <p:nvPr/>
        </p:nvSpPr>
        <p:spPr bwMode="auto">
          <a:xfrm>
            <a:off x="2643188" y="2562225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FFFFFF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4165600" y="1036638"/>
            <a:ext cx="1419225" cy="1220787"/>
            <a:chOff x="1767" y="606"/>
            <a:chExt cx="894" cy="769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2212" y="606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flipV="1">
              <a:off x="1990" y="606"/>
              <a:ext cx="448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1767" y="606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flipV="1">
              <a:off x="2212" y="992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1990" y="992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flipV="1">
              <a:off x="1767" y="992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5945188" y="1036638"/>
            <a:ext cx="1430337" cy="1220787"/>
            <a:chOff x="2687" y="606"/>
            <a:chExt cx="901" cy="769"/>
          </a:xfrm>
        </p:grpSpPr>
        <p:sp>
          <p:nvSpPr>
            <p:cNvPr id="3082" name="AutoShape 10"/>
            <p:cNvSpPr>
              <a:spLocks noChangeArrowheads="1"/>
            </p:cNvSpPr>
            <p:nvPr/>
          </p:nvSpPr>
          <p:spPr bwMode="auto">
            <a:xfrm>
              <a:off x="3139" y="606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 flipV="1">
              <a:off x="2913" y="617"/>
              <a:ext cx="448" cy="38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2687" y="606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 flipV="1">
              <a:off x="3139" y="992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2917" y="992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auto">
            <a:xfrm flipV="1">
              <a:off x="2687" y="992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62"/>
          <p:cNvGrpSpPr>
            <a:grpSpLocks/>
          </p:cNvGrpSpPr>
          <p:nvPr/>
        </p:nvGrpSpPr>
        <p:grpSpPr bwMode="auto">
          <a:xfrm>
            <a:off x="7685088" y="1036638"/>
            <a:ext cx="1408112" cy="1220787"/>
            <a:chOff x="4686" y="591"/>
            <a:chExt cx="887" cy="769"/>
          </a:xfrm>
        </p:grpSpPr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>
              <a:off x="5124" y="591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 flipV="1">
              <a:off x="4902" y="598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>
              <a:off x="4686" y="591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 flipV="1">
              <a:off x="5124" y="977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>
              <a:off x="4902" y="977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 flipV="1">
              <a:off x="4686" y="970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2374900" y="1062038"/>
            <a:ext cx="1430338" cy="1220787"/>
            <a:chOff x="1309" y="607"/>
            <a:chExt cx="901" cy="769"/>
          </a:xfrm>
        </p:grpSpPr>
        <p:sp>
          <p:nvSpPr>
            <p:cNvPr id="3096" name="AutoShape 24"/>
            <p:cNvSpPr>
              <a:spLocks noChangeArrowheads="1"/>
            </p:cNvSpPr>
            <p:nvPr/>
          </p:nvSpPr>
          <p:spPr bwMode="auto">
            <a:xfrm>
              <a:off x="1761" y="607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AutoShape 25"/>
            <p:cNvSpPr>
              <a:spLocks noChangeArrowheads="1"/>
            </p:cNvSpPr>
            <p:nvPr/>
          </p:nvSpPr>
          <p:spPr bwMode="auto">
            <a:xfrm flipV="1">
              <a:off x="1532" y="607"/>
              <a:ext cx="448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8" name="AutoShape 26"/>
            <p:cNvSpPr>
              <a:spLocks noChangeArrowheads="1"/>
            </p:cNvSpPr>
            <p:nvPr/>
          </p:nvSpPr>
          <p:spPr bwMode="auto">
            <a:xfrm>
              <a:off x="1309" y="607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9" name="AutoShape 27"/>
            <p:cNvSpPr>
              <a:spLocks noChangeArrowheads="1"/>
            </p:cNvSpPr>
            <p:nvPr/>
          </p:nvSpPr>
          <p:spPr bwMode="auto">
            <a:xfrm flipV="1">
              <a:off x="1761" y="993"/>
              <a:ext cx="449" cy="3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>
              <a:off x="1532" y="993"/>
              <a:ext cx="448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 flipV="1">
              <a:off x="1309" y="993"/>
              <a:ext cx="449" cy="383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07" name="AutoShape 35"/>
          <p:cNvSpPr>
            <a:spLocks noChangeArrowheads="1"/>
          </p:cNvSpPr>
          <p:nvPr/>
        </p:nvSpPr>
        <p:spPr bwMode="auto">
          <a:xfrm>
            <a:off x="809625" y="2767013"/>
            <a:ext cx="1758950" cy="4984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FFFFFF"/>
              </a:gs>
              <a:gs pos="100000">
                <a:srgbClr val="B53D07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красным – 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3108" name="AutoShape 36"/>
          <p:cNvSpPr>
            <a:spLocks noChangeArrowheads="1"/>
          </p:cNvSpPr>
          <p:nvPr/>
        </p:nvSpPr>
        <p:spPr bwMode="auto">
          <a:xfrm>
            <a:off x="815975" y="5976938"/>
            <a:ext cx="1746250" cy="365125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не закрашена – </a:t>
            </a:r>
            <a:endParaRPr lang="en-US" sz="1600" b="1">
              <a:latin typeface="Times New Roman" pitchFamily="18" charset="0"/>
            </a:endParaRPr>
          </a:p>
        </p:txBody>
      </p:sp>
      <p:sp>
        <p:nvSpPr>
          <p:cNvPr id="3109" name="AutoShape 37"/>
          <p:cNvSpPr>
            <a:spLocks noChangeArrowheads="1"/>
          </p:cNvSpPr>
          <p:nvPr/>
        </p:nvSpPr>
        <p:spPr bwMode="auto">
          <a:xfrm>
            <a:off x="809625" y="3790950"/>
            <a:ext cx="1758950" cy="4984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8E36"/>
              </a:gs>
              <a:gs pos="50000">
                <a:srgbClr val="FFFFFF"/>
              </a:gs>
              <a:gs pos="100000">
                <a:srgbClr val="3A8E36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зелёным –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3166" name="Oval 94"/>
          <p:cNvSpPr>
            <a:spLocks noChangeArrowheads="1"/>
          </p:cNvSpPr>
          <p:nvPr/>
        </p:nvSpPr>
        <p:spPr bwMode="auto">
          <a:xfrm>
            <a:off x="298450" y="2747963"/>
            <a:ext cx="560388" cy="533400"/>
          </a:xfrm>
          <a:prstGeom prst="ellipse">
            <a:avLst/>
          </a:prstGeom>
          <a:gradFill rotWithShape="1">
            <a:gsLst>
              <a:gs pos="0">
                <a:srgbClr val="B53D07"/>
              </a:gs>
              <a:gs pos="50000">
                <a:srgbClr val="FFFFFF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a</a:t>
            </a:r>
            <a:r>
              <a:rPr lang="ru-RU" sz="2000" b="1">
                <a:latin typeface="Times New Roman" pitchFamily="18" charset="0"/>
              </a:rPr>
              <a:t>)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3167" name="Oval 95"/>
          <p:cNvSpPr>
            <a:spLocks noChangeArrowheads="1"/>
          </p:cNvSpPr>
          <p:nvPr/>
        </p:nvSpPr>
        <p:spPr bwMode="auto">
          <a:xfrm>
            <a:off x="298450" y="3773488"/>
            <a:ext cx="560388" cy="533400"/>
          </a:xfrm>
          <a:prstGeom prst="ellipse">
            <a:avLst/>
          </a:prstGeom>
          <a:gradFill rotWithShape="1">
            <a:gsLst>
              <a:gs pos="0">
                <a:srgbClr val="3A8E36"/>
              </a:gs>
              <a:gs pos="50000">
                <a:srgbClr val="FFFFFF"/>
              </a:gs>
              <a:gs pos="100000">
                <a:srgbClr val="3A8E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б)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3168" name="Oval 96"/>
          <p:cNvSpPr>
            <a:spLocks noChangeArrowheads="1"/>
          </p:cNvSpPr>
          <p:nvPr/>
        </p:nvSpPr>
        <p:spPr bwMode="auto">
          <a:xfrm>
            <a:off x="298450" y="5927725"/>
            <a:ext cx="560388" cy="533400"/>
          </a:xfrm>
          <a:prstGeom prst="ellipse">
            <a:avLst/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в)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3175" name="AutoShape 103"/>
          <p:cNvSpPr>
            <a:spLocks noChangeArrowheads="1"/>
          </p:cNvSpPr>
          <p:nvPr/>
        </p:nvSpPr>
        <p:spPr bwMode="auto">
          <a:xfrm>
            <a:off x="4456113" y="47307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" name="AutoShape 104"/>
          <p:cNvSpPr>
            <a:spLocks noChangeArrowheads="1"/>
          </p:cNvSpPr>
          <p:nvPr/>
        </p:nvSpPr>
        <p:spPr bwMode="auto">
          <a:xfrm>
            <a:off x="6262688" y="47307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" name="AutoShape 105"/>
          <p:cNvSpPr>
            <a:spLocks noChangeArrowheads="1"/>
          </p:cNvSpPr>
          <p:nvPr/>
        </p:nvSpPr>
        <p:spPr bwMode="auto">
          <a:xfrm>
            <a:off x="8042275" y="4730750"/>
            <a:ext cx="890588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8" name="AutoShape 106"/>
          <p:cNvSpPr>
            <a:spLocks noChangeArrowheads="1"/>
          </p:cNvSpPr>
          <p:nvPr/>
        </p:nvSpPr>
        <p:spPr bwMode="auto">
          <a:xfrm>
            <a:off x="2690813" y="4730750"/>
            <a:ext cx="890587" cy="950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9" name="AutoShape 107"/>
          <p:cNvSpPr>
            <a:spLocks noChangeArrowheads="1"/>
          </p:cNvSpPr>
          <p:nvPr/>
        </p:nvSpPr>
        <p:spPr bwMode="auto">
          <a:xfrm>
            <a:off x="819150" y="4879975"/>
            <a:ext cx="1765300" cy="5651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t>красным и зеленым</a:t>
            </a:r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183" name="Oval 111"/>
          <p:cNvSpPr>
            <a:spLocks noChangeArrowheads="1"/>
          </p:cNvSpPr>
          <p:nvPr/>
        </p:nvSpPr>
        <p:spPr bwMode="auto">
          <a:xfrm>
            <a:off x="311150" y="4865688"/>
            <a:ext cx="560388" cy="533400"/>
          </a:xfrm>
          <a:prstGeom prst="ellipse">
            <a:avLst/>
          </a:prstGeom>
          <a:gradFill rotWithShape="1">
            <a:gsLst>
              <a:gs pos="0">
                <a:srgbClr val="B53D07"/>
              </a:gs>
              <a:gs pos="50000">
                <a:srgbClr val="3A8E36"/>
              </a:gs>
              <a:gs pos="100000">
                <a:srgbClr val="B53D0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в)</a:t>
            </a:r>
            <a:endParaRPr lang="en-US" sz="2000" b="1">
              <a:latin typeface="Times New Roman" pitchFamily="18" charset="0"/>
            </a:endParaRPr>
          </a:p>
        </p:txBody>
      </p:sp>
      <p:grpSp>
        <p:nvGrpSpPr>
          <p:cNvPr id="6" name="Group 138"/>
          <p:cNvGrpSpPr>
            <a:grpSpLocks/>
          </p:cNvGrpSpPr>
          <p:nvPr/>
        </p:nvGrpSpPr>
        <p:grpSpPr bwMode="auto">
          <a:xfrm>
            <a:off x="2895600" y="2743200"/>
            <a:ext cx="304800" cy="622300"/>
            <a:chOff x="1872" y="1728"/>
            <a:chExt cx="192" cy="392"/>
          </a:xfrm>
        </p:grpSpPr>
        <p:sp>
          <p:nvSpPr>
            <p:cNvPr id="3207" name="Line 135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08" name="Rectangle 136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09" name="Rectangle 137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1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7" name="Group 140"/>
          <p:cNvGrpSpPr>
            <a:grpSpLocks/>
          </p:cNvGrpSpPr>
          <p:nvPr/>
        </p:nvGrpSpPr>
        <p:grpSpPr bwMode="auto">
          <a:xfrm>
            <a:off x="4737100" y="2743200"/>
            <a:ext cx="304800" cy="622300"/>
            <a:chOff x="1872" y="1728"/>
            <a:chExt cx="192" cy="392"/>
          </a:xfrm>
        </p:grpSpPr>
        <p:sp>
          <p:nvSpPr>
            <p:cNvPr id="3213" name="Line 141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14" name="Rectangle 142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15" name="Rectangle 143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1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8" name="Group 144"/>
          <p:cNvGrpSpPr>
            <a:grpSpLocks/>
          </p:cNvGrpSpPr>
          <p:nvPr/>
        </p:nvGrpSpPr>
        <p:grpSpPr bwMode="auto">
          <a:xfrm>
            <a:off x="6502400" y="2743200"/>
            <a:ext cx="304800" cy="622300"/>
            <a:chOff x="1872" y="1728"/>
            <a:chExt cx="192" cy="392"/>
          </a:xfrm>
        </p:grpSpPr>
        <p:sp>
          <p:nvSpPr>
            <p:cNvPr id="3217" name="Line 145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18" name="Rectangle 146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19" name="Rectangle 147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9" name="Group 148"/>
          <p:cNvGrpSpPr>
            <a:grpSpLocks/>
          </p:cNvGrpSpPr>
          <p:nvPr/>
        </p:nvGrpSpPr>
        <p:grpSpPr bwMode="auto">
          <a:xfrm>
            <a:off x="8293100" y="2743200"/>
            <a:ext cx="304800" cy="622300"/>
            <a:chOff x="1872" y="1728"/>
            <a:chExt cx="192" cy="392"/>
          </a:xfrm>
        </p:grpSpPr>
        <p:sp>
          <p:nvSpPr>
            <p:cNvPr id="3221" name="Line 149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22" name="Rectangle 150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23" name="Rectangle 151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3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0" name="Group 152"/>
          <p:cNvGrpSpPr>
            <a:grpSpLocks/>
          </p:cNvGrpSpPr>
          <p:nvPr/>
        </p:nvGrpSpPr>
        <p:grpSpPr bwMode="auto">
          <a:xfrm>
            <a:off x="2971800" y="3810000"/>
            <a:ext cx="304800" cy="622300"/>
            <a:chOff x="1872" y="1728"/>
            <a:chExt cx="192" cy="392"/>
          </a:xfrm>
        </p:grpSpPr>
        <p:sp>
          <p:nvSpPr>
            <p:cNvPr id="3225" name="Line 153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26" name="Rectangle 154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27" name="Rectangle 155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1" name="Group 156"/>
          <p:cNvGrpSpPr>
            <a:grpSpLocks/>
          </p:cNvGrpSpPr>
          <p:nvPr/>
        </p:nvGrpSpPr>
        <p:grpSpPr bwMode="auto">
          <a:xfrm>
            <a:off x="4737100" y="3810000"/>
            <a:ext cx="304800" cy="622300"/>
            <a:chOff x="1872" y="1728"/>
            <a:chExt cx="192" cy="392"/>
          </a:xfrm>
        </p:grpSpPr>
        <p:sp>
          <p:nvSpPr>
            <p:cNvPr id="3229" name="Line 157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0" name="Rectangle 158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31" name="Rectangle 159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3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2" name="Group 160"/>
          <p:cNvGrpSpPr>
            <a:grpSpLocks/>
          </p:cNvGrpSpPr>
          <p:nvPr/>
        </p:nvGrpSpPr>
        <p:grpSpPr bwMode="auto">
          <a:xfrm>
            <a:off x="6527800" y="3822700"/>
            <a:ext cx="304800" cy="622300"/>
            <a:chOff x="1872" y="1728"/>
            <a:chExt cx="192" cy="392"/>
          </a:xfrm>
        </p:grpSpPr>
        <p:sp>
          <p:nvSpPr>
            <p:cNvPr id="3233" name="Line 161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4" name="Rectangle 162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35" name="Rectangle 163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3" name="Group 164"/>
          <p:cNvGrpSpPr>
            <a:grpSpLocks/>
          </p:cNvGrpSpPr>
          <p:nvPr/>
        </p:nvGrpSpPr>
        <p:grpSpPr bwMode="auto">
          <a:xfrm>
            <a:off x="8331200" y="3822700"/>
            <a:ext cx="304800" cy="622300"/>
            <a:chOff x="1872" y="1728"/>
            <a:chExt cx="192" cy="392"/>
          </a:xfrm>
        </p:grpSpPr>
        <p:sp>
          <p:nvSpPr>
            <p:cNvPr id="3237" name="Line 165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8" name="Rectangle 166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39" name="Rectangle 167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4" name="Group 172"/>
          <p:cNvGrpSpPr>
            <a:grpSpLocks/>
          </p:cNvGrpSpPr>
          <p:nvPr/>
        </p:nvGrpSpPr>
        <p:grpSpPr bwMode="auto">
          <a:xfrm>
            <a:off x="2971800" y="4940300"/>
            <a:ext cx="304800" cy="622300"/>
            <a:chOff x="1872" y="3120"/>
            <a:chExt cx="192" cy="392"/>
          </a:xfrm>
        </p:grpSpPr>
        <p:sp>
          <p:nvSpPr>
            <p:cNvPr id="3241" name="Line 169"/>
            <p:cNvSpPr>
              <a:spLocks noChangeShapeType="1"/>
            </p:cNvSpPr>
            <p:nvPr/>
          </p:nvSpPr>
          <p:spPr bwMode="auto">
            <a:xfrm>
              <a:off x="1872" y="332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42" name="Rectangle 170"/>
            <p:cNvSpPr>
              <a:spLocks noChangeArrowheads="1"/>
            </p:cNvSpPr>
            <p:nvPr/>
          </p:nvSpPr>
          <p:spPr bwMode="auto">
            <a:xfrm>
              <a:off x="1920" y="33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6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243" name="Rectangle 171"/>
            <p:cNvSpPr>
              <a:spLocks noChangeArrowheads="1"/>
            </p:cNvSpPr>
            <p:nvPr/>
          </p:nvSpPr>
          <p:spPr bwMode="auto">
            <a:xfrm>
              <a:off x="1925" y="31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3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5" name="Group 173"/>
          <p:cNvGrpSpPr>
            <a:grpSpLocks/>
          </p:cNvGrpSpPr>
          <p:nvPr/>
        </p:nvGrpSpPr>
        <p:grpSpPr bwMode="auto">
          <a:xfrm>
            <a:off x="4749800" y="4940300"/>
            <a:ext cx="304800" cy="622300"/>
            <a:chOff x="1872" y="3120"/>
            <a:chExt cx="192" cy="392"/>
          </a:xfrm>
        </p:grpSpPr>
        <p:sp>
          <p:nvSpPr>
            <p:cNvPr id="3246" name="Line 174"/>
            <p:cNvSpPr>
              <a:spLocks noChangeShapeType="1"/>
            </p:cNvSpPr>
            <p:nvPr/>
          </p:nvSpPr>
          <p:spPr bwMode="auto">
            <a:xfrm>
              <a:off x="1872" y="332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47" name="Rectangle 175"/>
            <p:cNvSpPr>
              <a:spLocks noChangeArrowheads="1"/>
            </p:cNvSpPr>
            <p:nvPr/>
          </p:nvSpPr>
          <p:spPr bwMode="auto">
            <a:xfrm>
              <a:off x="1920" y="33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6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248" name="Rectangle 176"/>
            <p:cNvSpPr>
              <a:spLocks noChangeArrowheads="1"/>
            </p:cNvSpPr>
            <p:nvPr/>
          </p:nvSpPr>
          <p:spPr bwMode="auto">
            <a:xfrm>
              <a:off x="1925" y="31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4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6" name="Group 177"/>
          <p:cNvGrpSpPr>
            <a:grpSpLocks/>
          </p:cNvGrpSpPr>
          <p:nvPr/>
        </p:nvGrpSpPr>
        <p:grpSpPr bwMode="auto">
          <a:xfrm>
            <a:off x="6578600" y="4940300"/>
            <a:ext cx="304800" cy="622300"/>
            <a:chOff x="1872" y="3120"/>
            <a:chExt cx="192" cy="392"/>
          </a:xfrm>
        </p:grpSpPr>
        <p:sp>
          <p:nvSpPr>
            <p:cNvPr id="3250" name="Line 178"/>
            <p:cNvSpPr>
              <a:spLocks noChangeShapeType="1"/>
            </p:cNvSpPr>
            <p:nvPr/>
          </p:nvSpPr>
          <p:spPr bwMode="auto">
            <a:xfrm>
              <a:off x="1872" y="332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51" name="Rectangle 179"/>
            <p:cNvSpPr>
              <a:spLocks noChangeArrowheads="1"/>
            </p:cNvSpPr>
            <p:nvPr/>
          </p:nvSpPr>
          <p:spPr bwMode="auto">
            <a:xfrm>
              <a:off x="1920" y="33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6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252" name="Rectangle 180"/>
            <p:cNvSpPr>
              <a:spLocks noChangeArrowheads="1"/>
            </p:cNvSpPr>
            <p:nvPr/>
          </p:nvSpPr>
          <p:spPr bwMode="auto">
            <a:xfrm>
              <a:off x="1925" y="31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4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7" name="Group 181"/>
          <p:cNvGrpSpPr>
            <a:grpSpLocks/>
          </p:cNvGrpSpPr>
          <p:nvPr/>
        </p:nvGrpSpPr>
        <p:grpSpPr bwMode="auto">
          <a:xfrm>
            <a:off x="8331200" y="4940300"/>
            <a:ext cx="304800" cy="622300"/>
            <a:chOff x="1872" y="3120"/>
            <a:chExt cx="192" cy="392"/>
          </a:xfrm>
        </p:grpSpPr>
        <p:sp>
          <p:nvSpPr>
            <p:cNvPr id="3254" name="Line 182"/>
            <p:cNvSpPr>
              <a:spLocks noChangeShapeType="1"/>
            </p:cNvSpPr>
            <p:nvPr/>
          </p:nvSpPr>
          <p:spPr bwMode="auto">
            <a:xfrm>
              <a:off x="1872" y="332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55" name="Rectangle 183"/>
            <p:cNvSpPr>
              <a:spLocks noChangeArrowheads="1"/>
            </p:cNvSpPr>
            <p:nvPr/>
          </p:nvSpPr>
          <p:spPr bwMode="auto">
            <a:xfrm>
              <a:off x="1920" y="33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6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256" name="Rectangle 184"/>
            <p:cNvSpPr>
              <a:spLocks noChangeArrowheads="1"/>
            </p:cNvSpPr>
            <p:nvPr/>
          </p:nvSpPr>
          <p:spPr bwMode="auto">
            <a:xfrm>
              <a:off x="1925" y="3120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Arial" charset="0"/>
                </a:rPr>
                <a:t>5</a:t>
              </a:r>
              <a:endParaRPr lang="ru-RU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3257" name="AutoShape 185"/>
          <p:cNvSpPr>
            <a:spLocks noChangeArrowheads="1"/>
          </p:cNvSpPr>
          <p:nvPr/>
        </p:nvSpPr>
        <p:spPr bwMode="auto">
          <a:xfrm>
            <a:off x="8050213" y="5770563"/>
            <a:ext cx="890587" cy="9509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58" name="AutoShape 186"/>
          <p:cNvSpPr>
            <a:spLocks noChangeArrowheads="1"/>
          </p:cNvSpPr>
          <p:nvPr/>
        </p:nvSpPr>
        <p:spPr bwMode="auto">
          <a:xfrm>
            <a:off x="6273800" y="5770563"/>
            <a:ext cx="890588" cy="9509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59" name="AutoShape 187"/>
          <p:cNvSpPr>
            <a:spLocks noChangeArrowheads="1"/>
          </p:cNvSpPr>
          <p:nvPr/>
        </p:nvSpPr>
        <p:spPr bwMode="auto">
          <a:xfrm>
            <a:off x="4497388" y="5770563"/>
            <a:ext cx="890587" cy="9509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60" name="AutoShape 188"/>
          <p:cNvSpPr>
            <a:spLocks noChangeArrowheads="1"/>
          </p:cNvSpPr>
          <p:nvPr/>
        </p:nvSpPr>
        <p:spPr bwMode="auto">
          <a:xfrm>
            <a:off x="2722563" y="5770563"/>
            <a:ext cx="890587" cy="9509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" name="Group 189"/>
          <p:cNvGrpSpPr>
            <a:grpSpLocks/>
          </p:cNvGrpSpPr>
          <p:nvPr/>
        </p:nvGrpSpPr>
        <p:grpSpPr bwMode="auto">
          <a:xfrm>
            <a:off x="2994025" y="5935663"/>
            <a:ext cx="304800" cy="622300"/>
            <a:chOff x="1872" y="1728"/>
            <a:chExt cx="192" cy="392"/>
          </a:xfrm>
        </p:grpSpPr>
        <p:sp>
          <p:nvSpPr>
            <p:cNvPr id="3262" name="Line 190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63" name="Rectangle 191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64" name="Rectangle 192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3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19" name="Group 193"/>
          <p:cNvGrpSpPr>
            <a:grpSpLocks/>
          </p:cNvGrpSpPr>
          <p:nvPr/>
        </p:nvGrpSpPr>
        <p:grpSpPr bwMode="auto">
          <a:xfrm>
            <a:off x="4776788" y="5943600"/>
            <a:ext cx="304800" cy="622300"/>
            <a:chOff x="1872" y="1728"/>
            <a:chExt cx="192" cy="392"/>
          </a:xfrm>
        </p:grpSpPr>
        <p:sp>
          <p:nvSpPr>
            <p:cNvPr id="3266" name="Line 194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67" name="Rectangle 195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68" name="Rectangle 196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20" name="Group 197"/>
          <p:cNvGrpSpPr>
            <a:grpSpLocks/>
          </p:cNvGrpSpPr>
          <p:nvPr/>
        </p:nvGrpSpPr>
        <p:grpSpPr bwMode="auto">
          <a:xfrm>
            <a:off x="6559550" y="5930900"/>
            <a:ext cx="304800" cy="622300"/>
            <a:chOff x="1872" y="1728"/>
            <a:chExt cx="192" cy="392"/>
          </a:xfrm>
        </p:grpSpPr>
        <p:sp>
          <p:nvSpPr>
            <p:cNvPr id="3270" name="Line 198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1" name="Rectangle 199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72" name="Rectangle 200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2</a:t>
              </a:r>
              <a:endParaRPr lang="ru-RU" sz="2000" b="1">
                <a:latin typeface="Arial" charset="0"/>
              </a:endParaRPr>
            </a:p>
          </p:txBody>
        </p:sp>
      </p:grpSp>
      <p:grpSp>
        <p:nvGrpSpPr>
          <p:cNvPr id="21" name="Group 201"/>
          <p:cNvGrpSpPr>
            <a:grpSpLocks/>
          </p:cNvGrpSpPr>
          <p:nvPr/>
        </p:nvGrpSpPr>
        <p:grpSpPr bwMode="auto">
          <a:xfrm>
            <a:off x="8342313" y="5938838"/>
            <a:ext cx="304800" cy="622300"/>
            <a:chOff x="1872" y="1728"/>
            <a:chExt cx="192" cy="392"/>
          </a:xfrm>
        </p:grpSpPr>
        <p:sp>
          <p:nvSpPr>
            <p:cNvPr id="3274" name="Line 202"/>
            <p:cNvSpPr>
              <a:spLocks noChangeShapeType="1"/>
            </p:cNvSpPr>
            <p:nvPr/>
          </p:nvSpPr>
          <p:spPr bwMode="auto">
            <a:xfrm>
              <a:off x="1872" y="19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5" name="Rectangle 203"/>
            <p:cNvSpPr>
              <a:spLocks noChangeArrowheads="1"/>
            </p:cNvSpPr>
            <p:nvPr/>
          </p:nvSpPr>
          <p:spPr bwMode="auto">
            <a:xfrm>
              <a:off x="1920" y="19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latin typeface="Arial" charset="0"/>
                </a:rPr>
                <a:t>6</a:t>
              </a:r>
              <a:endParaRPr lang="ru-RU" sz="2000" b="1">
                <a:latin typeface="Arial" charset="0"/>
              </a:endParaRPr>
            </a:p>
          </p:txBody>
        </p:sp>
        <p:sp>
          <p:nvSpPr>
            <p:cNvPr id="3276" name="Rectangle 204"/>
            <p:cNvSpPr>
              <a:spLocks noChangeArrowheads="1"/>
            </p:cNvSpPr>
            <p:nvPr/>
          </p:nvSpPr>
          <p:spPr bwMode="auto">
            <a:xfrm>
              <a:off x="1925" y="1728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000" b="1">
                  <a:latin typeface="Arial" charset="0"/>
                </a:rPr>
                <a:t>1</a:t>
              </a:r>
              <a:endParaRPr lang="ru-RU" sz="2000" b="1">
                <a:latin typeface="Arial" charset="0"/>
              </a:endParaRPr>
            </a:p>
          </p:txBody>
        </p:sp>
      </p:grpSp>
      <p:sp>
        <p:nvSpPr>
          <p:cNvPr id="3283" name="Text Box 211"/>
          <p:cNvSpPr txBox="1">
            <a:spLocks noChangeArrowheads="1"/>
          </p:cNvSpPr>
          <p:nvPr/>
        </p:nvSpPr>
        <p:spPr bwMode="auto">
          <a:xfrm>
            <a:off x="1817688" y="0"/>
            <a:ext cx="7102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</a:rPr>
              <a:t>Запишите, какая часть фигуры закрашена:</a:t>
            </a:r>
          </a:p>
        </p:txBody>
      </p:sp>
      <p:sp>
        <p:nvSpPr>
          <p:cNvPr id="3285" name="AutoShape 213"/>
          <p:cNvSpPr>
            <a:spLocks noChangeArrowheads="1"/>
          </p:cNvSpPr>
          <p:nvPr/>
        </p:nvSpPr>
        <p:spPr bwMode="auto">
          <a:xfrm>
            <a:off x="254000" y="1250950"/>
            <a:ext cx="2051050" cy="901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Проверьте себя</a:t>
            </a:r>
          </a:p>
        </p:txBody>
      </p:sp>
      <p:sp>
        <p:nvSpPr>
          <p:cNvPr id="3286" name="AutoShape 214"/>
          <p:cNvSpPr>
            <a:spLocks noChangeArrowheads="1"/>
          </p:cNvSpPr>
          <p:nvPr/>
        </p:nvSpPr>
        <p:spPr bwMode="auto">
          <a:xfrm>
            <a:off x="254000" y="1250950"/>
            <a:ext cx="2051050" cy="901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9933"/>
              </a:gs>
              <a:gs pos="50000">
                <a:schemeClr val="bg1"/>
              </a:gs>
              <a:gs pos="100000">
                <a:srgbClr val="339933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Проверьте себя</a:t>
            </a:r>
          </a:p>
        </p:txBody>
      </p:sp>
      <p:sp>
        <p:nvSpPr>
          <p:cNvPr id="3287" name="AutoShape 215"/>
          <p:cNvSpPr>
            <a:spLocks noChangeArrowheads="1"/>
          </p:cNvSpPr>
          <p:nvPr/>
        </p:nvSpPr>
        <p:spPr bwMode="auto">
          <a:xfrm>
            <a:off x="254000" y="1250950"/>
            <a:ext cx="2051050" cy="901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3300"/>
              </a:gs>
              <a:gs pos="50000">
                <a:srgbClr val="339933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Проверьте себя</a:t>
            </a:r>
          </a:p>
        </p:txBody>
      </p:sp>
      <p:sp>
        <p:nvSpPr>
          <p:cNvPr id="3288" name="AutoShape 216"/>
          <p:cNvSpPr>
            <a:spLocks noChangeArrowheads="1"/>
          </p:cNvSpPr>
          <p:nvPr/>
        </p:nvSpPr>
        <p:spPr bwMode="auto">
          <a:xfrm>
            <a:off x="254000" y="1250950"/>
            <a:ext cx="2051050" cy="90170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Arial" charset="0"/>
              </a:rPr>
              <a:t>Проверьте себя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3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1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1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6" dur="500"/>
                                        <p:tgtEl>
                                          <p:spTgt spid="3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18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1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0" dur="500"/>
                                        <p:tgtEl>
                                          <p:spTgt spid="3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31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31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0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000"/>
                            </p:stCondLst>
                            <p:childTnLst>
                              <p:par>
                                <p:cTn id="2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500"/>
                            </p:stCondLst>
                            <p:childTnLst>
                              <p:par>
                                <p:cTn id="2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4" dur="500"/>
                                        <p:tgtEl>
                                          <p:spTgt spid="3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5" grpId="0" animBg="1"/>
      <p:bldP spid="3136" grpId="0" animBg="1"/>
      <p:bldP spid="3137" grpId="0" animBg="1"/>
      <p:bldP spid="3138" grpId="0" animBg="1"/>
      <p:bldP spid="3131" grpId="0" animBg="1"/>
      <p:bldP spid="3132" grpId="0" animBg="1"/>
      <p:bldP spid="3133" grpId="0" animBg="1"/>
      <p:bldP spid="3130" grpId="0" animBg="1"/>
      <p:bldP spid="3107" grpId="0" autoUpdateAnimBg="0"/>
      <p:bldP spid="3108" grpId="0" autoUpdateAnimBg="0"/>
      <p:bldP spid="3109" grpId="0" autoUpdateAnimBg="0"/>
      <p:bldP spid="3166" grpId="0" autoUpdateAnimBg="0"/>
      <p:bldP spid="3167" grpId="0" autoUpdateAnimBg="0"/>
      <p:bldP spid="3168" grpId="0" autoUpdateAnimBg="0"/>
      <p:bldP spid="3175" grpId="0" animBg="1"/>
      <p:bldP spid="3176" grpId="0" animBg="1"/>
      <p:bldP spid="3177" grpId="0" animBg="1"/>
      <p:bldP spid="3178" grpId="0" animBg="1"/>
      <p:bldP spid="3179" grpId="0" autoUpdateAnimBg="0"/>
      <p:bldP spid="3183" grpId="0" autoUpdateAnimBg="0"/>
      <p:bldP spid="3257" grpId="0" animBg="1"/>
      <p:bldP spid="3258" grpId="0" animBg="1"/>
      <p:bldP spid="3259" grpId="0" animBg="1"/>
      <p:bldP spid="3260" grpId="0" animBg="1"/>
      <p:bldP spid="3285" grpId="0" animBg="1"/>
      <p:bldP spid="3286" grpId="0" animBg="1"/>
      <p:bldP spid="3287" grpId="0" animBg="1"/>
      <p:bldP spid="32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8" name="AutoShape 128"/>
          <p:cNvSpPr>
            <a:spLocks noChangeArrowheads="1"/>
          </p:cNvSpPr>
          <p:nvPr/>
        </p:nvSpPr>
        <p:spPr bwMode="auto">
          <a:xfrm>
            <a:off x="539552" y="1844824"/>
            <a:ext cx="8093075" cy="919401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Выполняя предыдущее задание вы находили сумму или разность дробей с одинаковыми знаменателями.</a:t>
            </a:r>
          </a:p>
        </p:txBody>
      </p:sp>
      <p:sp>
        <p:nvSpPr>
          <p:cNvPr id="10369" name="AutoShape 129"/>
          <p:cNvSpPr>
            <a:spLocks noChangeArrowheads="1"/>
          </p:cNvSpPr>
          <p:nvPr/>
        </p:nvSpPr>
        <p:spPr bwMode="auto">
          <a:xfrm>
            <a:off x="467544" y="2852936"/>
            <a:ext cx="8093075" cy="919401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Сформулируйте самостоятельно правила сложения и вычитания дробей с одинаковыми знаменателями.</a:t>
            </a:r>
          </a:p>
        </p:txBody>
      </p:sp>
      <p:sp>
        <p:nvSpPr>
          <p:cNvPr id="10370" name="AutoShape 130"/>
          <p:cNvSpPr>
            <a:spLocks noChangeArrowheads="1"/>
          </p:cNvSpPr>
          <p:nvPr/>
        </p:nvSpPr>
        <p:spPr bwMode="auto">
          <a:xfrm>
            <a:off x="827584" y="1124744"/>
            <a:ext cx="2740025" cy="57888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C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 Cyr" pitchFamily="18" charset="-52"/>
              </a:rPr>
              <a:t>Проверьте себя</a:t>
            </a:r>
          </a:p>
        </p:txBody>
      </p:sp>
      <p:sp>
        <p:nvSpPr>
          <p:cNvPr id="10371" name="AutoShape 131"/>
          <p:cNvSpPr>
            <a:spLocks noChangeArrowheads="1"/>
          </p:cNvSpPr>
          <p:nvPr/>
        </p:nvSpPr>
        <p:spPr bwMode="auto">
          <a:xfrm>
            <a:off x="611560" y="2060848"/>
            <a:ext cx="7827962" cy="1328023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pattFill prst="smConfetti">
              <a:fgClr>
                <a:srgbClr val="F9F7A1"/>
              </a:fgClr>
              <a:bgClr>
                <a:srgbClr val="7B5619"/>
              </a:bgClr>
            </a:patt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Чтобы сложить дроби с одинаковыми знаменателями, надо сложить их числители,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а знаменатель оставить без изменения</a:t>
            </a:r>
          </a:p>
        </p:txBody>
      </p:sp>
      <p:sp>
        <p:nvSpPr>
          <p:cNvPr id="10372" name="AutoShape 132"/>
          <p:cNvSpPr>
            <a:spLocks noChangeArrowheads="1"/>
          </p:cNvSpPr>
          <p:nvPr/>
        </p:nvSpPr>
        <p:spPr bwMode="auto">
          <a:xfrm>
            <a:off x="611560" y="3861048"/>
            <a:ext cx="7881938" cy="1736646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pattFill prst="smConfetti">
              <a:fgClr>
                <a:srgbClr val="F9F7A1"/>
              </a:fgClr>
              <a:bgClr>
                <a:srgbClr val="7B5619"/>
              </a:bgClr>
            </a:patt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Чтобы выполнить вычитание дробей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с одинаковыми знаменателями, надо из числителя уменьшаемого вычесть числитель вычитаемого,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а знаменатель оставить без изменения</a:t>
            </a:r>
          </a:p>
        </p:txBody>
      </p:sp>
      <p:sp>
        <p:nvSpPr>
          <p:cNvPr id="10375" name="WordArt 135"/>
          <p:cNvSpPr>
            <a:spLocks noChangeArrowheads="1" noChangeShapeType="1" noTextEdit="1"/>
          </p:cNvSpPr>
          <p:nvPr/>
        </p:nvSpPr>
        <p:spPr bwMode="auto">
          <a:xfrm>
            <a:off x="271463" y="169863"/>
            <a:ext cx="8486775" cy="469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Сложение и вычитание обыкновенных дробей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3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3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3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8" grpId="0" animBg="1" autoUpdateAnimBg="0"/>
      <p:bldP spid="10369" grpId="0" animBg="1" autoUpdateAnimBg="0"/>
      <p:bldP spid="10370" grpId="0" animBg="1" autoUpdateAnimBg="0"/>
      <p:bldP spid="10371" grpId="0" animBg="1" autoUpdateAnimBg="0"/>
      <p:bldP spid="10372" grpId="0" animBg="1" autoUpdateAnimBg="0"/>
      <p:bldP spid="103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" name="AutoShape 51"/>
          <p:cNvSpPr>
            <a:spLocks noChangeArrowheads="1"/>
          </p:cNvSpPr>
          <p:nvPr/>
        </p:nvSpPr>
        <p:spPr bwMode="auto">
          <a:xfrm>
            <a:off x="985838" y="1350962"/>
            <a:ext cx="6394474" cy="997917"/>
          </a:xfrm>
          <a:prstGeom prst="roundRect">
            <a:avLst>
              <a:gd name="adj" fmla="val 16667"/>
            </a:avLst>
          </a:prstGeom>
          <a:solidFill>
            <a:srgbClr val="F7ECD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985838" y="1350963"/>
            <a:ext cx="809625" cy="812800"/>
            <a:chOff x="386" y="685"/>
            <a:chExt cx="512" cy="512"/>
          </a:xfrm>
        </p:grpSpPr>
        <p:sp>
          <p:nvSpPr>
            <p:cNvPr id="9269" name="Text Box 53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9270" name="Text Box 54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71" name="Line 55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1879600" y="1619250"/>
            <a:ext cx="328613" cy="330200"/>
            <a:chOff x="952" y="854"/>
            <a:chExt cx="208" cy="208"/>
          </a:xfrm>
        </p:grpSpPr>
        <p:sp>
          <p:nvSpPr>
            <p:cNvPr id="9273" name="Line 57"/>
            <p:cNvSpPr>
              <a:spLocks noChangeShapeType="1"/>
            </p:cNvSpPr>
            <p:nvPr/>
          </p:nvSpPr>
          <p:spPr bwMode="auto">
            <a:xfrm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74" name="Line 58"/>
            <p:cNvSpPr>
              <a:spLocks noChangeShapeType="1"/>
            </p:cNvSpPr>
            <p:nvPr/>
          </p:nvSpPr>
          <p:spPr bwMode="auto">
            <a:xfrm rot="-5400000"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2357438" y="1358900"/>
            <a:ext cx="809625" cy="812800"/>
            <a:chOff x="386" y="685"/>
            <a:chExt cx="512" cy="512"/>
          </a:xfrm>
        </p:grpSpPr>
        <p:sp>
          <p:nvSpPr>
            <p:cNvPr id="9276" name="Text Box 60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277" name="Text Box 61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78" name="Line 62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80" name="AutoShape 64"/>
          <p:cNvSpPr>
            <a:spLocks noChangeArrowheads="1"/>
          </p:cNvSpPr>
          <p:nvPr/>
        </p:nvSpPr>
        <p:spPr bwMode="auto">
          <a:xfrm>
            <a:off x="899593" y="3221038"/>
            <a:ext cx="6307658" cy="1000050"/>
          </a:xfrm>
          <a:prstGeom prst="roundRect">
            <a:avLst>
              <a:gd name="adj" fmla="val 16667"/>
            </a:avLst>
          </a:prstGeom>
          <a:solidFill>
            <a:srgbClr val="F7ECD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968375" y="3221038"/>
            <a:ext cx="809625" cy="812800"/>
            <a:chOff x="386" y="685"/>
            <a:chExt cx="512" cy="512"/>
          </a:xfrm>
        </p:grpSpPr>
        <p:sp>
          <p:nvSpPr>
            <p:cNvPr id="9282" name="Text Box 66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9283" name="Text Box 67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84" name="Line 68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1862138" y="3489325"/>
            <a:ext cx="328612" cy="330200"/>
            <a:chOff x="952" y="854"/>
            <a:chExt cx="208" cy="208"/>
          </a:xfrm>
        </p:grpSpPr>
        <p:sp>
          <p:nvSpPr>
            <p:cNvPr id="9286" name="Line 70"/>
            <p:cNvSpPr>
              <a:spLocks noChangeShapeType="1"/>
            </p:cNvSpPr>
            <p:nvPr/>
          </p:nvSpPr>
          <p:spPr bwMode="auto">
            <a:xfrm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87" name="Line 71"/>
            <p:cNvSpPr>
              <a:spLocks noChangeShapeType="1"/>
            </p:cNvSpPr>
            <p:nvPr/>
          </p:nvSpPr>
          <p:spPr bwMode="auto">
            <a:xfrm rot="-5400000"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72"/>
          <p:cNvGrpSpPr>
            <a:grpSpLocks/>
          </p:cNvGrpSpPr>
          <p:nvPr/>
        </p:nvGrpSpPr>
        <p:grpSpPr bwMode="auto">
          <a:xfrm>
            <a:off x="2339975" y="3228975"/>
            <a:ext cx="809625" cy="812800"/>
            <a:chOff x="386" y="685"/>
            <a:chExt cx="512" cy="512"/>
          </a:xfrm>
        </p:grpSpPr>
        <p:sp>
          <p:nvSpPr>
            <p:cNvPr id="9289" name="Text Box 73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290" name="Text Box 74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91" name="Line 75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93" name="AutoShape 77"/>
          <p:cNvSpPr>
            <a:spLocks noChangeArrowheads="1"/>
          </p:cNvSpPr>
          <p:nvPr/>
        </p:nvSpPr>
        <p:spPr bwMode="auto">
          <a:xfrm>
            <a:off x="1000125" y="4509120"/>
            <a:ext cx="6308179" cy="936104"/>
          </a:xfrm>
          <a:prstGeom prst="roundRect">
            <a:avLst>
              <a:gd name="adj" fmla="val 16667"/>
            </a:avLst>
          </a:prstGeom>
          <a:solidFill>
            <a:srgbClr val="F7ECD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000125" y="4471988"/>
            <a:ext cx="809625" cy="812800"/>
            <a:chOff x="386" y="685"/>
            <a:chExt cx="512" cy="512"/>
          </a:xfrm>
        </p:grpSpPr>
        <p:sp>
          <p:nvSpPr>
            <p:cNvPr id="9295" name="Text Box 79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 dirty="0" smtClean="0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  <a:endParaRPr lang="ru-RU" b="1" dirty="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9296" name="Text Box 80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297" name="Line 81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99" name="Line 83"/>
          <p:cNvSpPr>
            <a:spLocks noChangeShapeType="1"/>
          </p:cNvSpPr>
          <p:nvPr/>
        </p:nvSpPr>
        <p:spPr bwMode="auto">
          <a:xfrm>
            <a:off x="1893888" y="4905375"/>
            <a:ext cx="328612" cy="0"/>
          </a:xfrm>
          <a:prstGeom prst="line">
            <a:avLst/>
          </a:prstGeom>
          <a:noFill/>
          <a:ln w="2857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0" name="Group 85"/>
          <p:cNvGrpSpPr>
            <a:grpSpLocks/>
          </p:cNvGrpSpPr>
          <p:nvPr/>
        </p:nvGrpSpPr>
        <p:grpSpPr bwMode="auto">
          <a:xfrm>
            <a:off x="2371725" y="4479925"/>
            <a:ext cx="809625" cy="812800"/>
            <a:chOff x="386" y="685"/>
            <a:chExt cx="512" cy="512"/>
          </a:xfrm>
        </p:grpSpPr>
        <p:sp>
          <p:nvSpPr>
            <p:cNvPr id="9302" name="Text Box 86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 dirty="0" smtClean="0">
                  <a:solidFill>
                    <a:srgbClr val="000066"/>
                  </a:solidFill>
                  <a:latin typeface="Times New Roman" pitchFamily="18" charset="0"/>
                </a:rPr>
                <a:t>4</a:t>
              </a:r>
              <a:endParaRPr lang="ru-RU" b="1" dirty="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9303" name="Text Box 87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04" name="Line 88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06" name="AutoShape 90"/>
          <p:cNvSpPr>
            <a:spLocks noChangeArrowheads="1"/>
          </p:cNvSpPr>
          <p:nvPr/>
        </p:nvSpPr>
        <p:spPr bwMode="auto">
          <a:xfrm>
            <a:off x="950913" y="5589240"/>
            <a:ext cx="6285383" cy="946498"/>
          </a:xfrm>
          <a:prstGeom prst="roundRect">
            <a:avLst>
              <a:gd name="adj" fmla="val 16667"/>
            </a:avLst>
          </a:prstGeom>
          <a:solidFill>
            <a:srgbClr val="F7ECD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" name="Group 91"/>
          <p:cNvGrpSpPr>
            <a:grpSpLocks/>
          </p:cNvGrpSpPr>
          <p:nvPr/>
        </p:nvGrpSpPr>
        <p:grpSpPr bwMode="auto">
          <a:xfrm>
            <a:off x="950913" y="5722938"/>
            <a:ext cx="809625" cy="812800"/>
            <a:chOff x="386" y="685"/>
            <a:chExt cx="512" cy="512"/>
          </a:xfrm>
        </p:grpSpPr>
        <p:sp>
          <p:nvSpPr>
            <p:cNvPr id="9308" name="Text Box 92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309" name="Text Box 93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10" name="Line 94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95"/>
          <p:cNvGrpSpPr>
            <a:grpSpLocks/>
          </p:cNvGrpSpPr>
          <p:nvPr/>
        </p:nvGrpSpPr>
        <p:grpSpPr bwMode="auto">
          <a:xfrm>
            <a:off x="1844675" y="5991225"/>
            <a:ext cx="328613" cy="330200"/>
            <a:chOff x="952" y="854"/>
            <a:chExt cx="208" cy="208"/>
          </a:xfrm>
        </p:grpSpPr>
        <p:sp>
          <p:nvSpPr>
            <p:cNvPr id="9312" name="Line 96"/>
            <p:cNvSpPr>
              <a:spLocks noChangeShapeType="1"/>
            </p:cNvSpPr>
            <p:nvPr/>
          </p:nvSpPr>
          <p:spPr bwMode="auto">
            <a:xfrm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13" name="Line 97"/>
            <p:cNvSpPr>
              <a:spLocks noChangeShapeType="1"/>
            </p:cNvSpPr>
            <p:nvPr/>
          </p:nvSpPr>
          <p:spPr bwMode="auto">
            <a:xfrm rot="-5400000">
              <a:off x="952" y="958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98"/>
          <p:cNvGrpSpPr>
            <a:grpSpLocks/>
          </p:cNvGrpSpPr>
          <p:nvPr/>
        </p:nvGrpSpPr>
        <p:grpSpPr bwMode="auto">
          <a:xfrm>
            <a:off x="2322513" y="5730875"/>
            <a:ext cx="809625" cy="812800"/>
            <a:chOff x="386" y="685"/>
            <a:chExt cx="512" cy="512"/>
          </a:xfrm>
        </p:grpSpPr>
        <p:sp>
          <p:nvSpPr>
            <p:cNvPr id="9315" name="Text Box 99"/>
            <p:cNvSpPr txBox="1">
              <a:spLocks noChangeArrowheads="1"/>
            </p:cNvSpPr>
            <p:nvPr/>
          </p:nvSpPr>
          <p:spPr bwMode="auto">
            <a:xfrm>
              <a:off x="386" y="685"/>
              <a:ext cx="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316" name="Text Box 100"/>
            <p:cNvSpPr txBox="1">
              <a:spLocks noChangeArrowheads="1"/>
            </p:cNvSpPr>
            <p:nvPr/>
          </p:nvSpPr>
          <p:spPr bwMode="auto">
            <a:xfrm>
              <a:off x="411" y="909"/>
              <a:ext cx="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solidFill>
                    <a:srgbClr val="000066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17" name="Line 101"/>
            <p:cNvSpPr>
              <a:spLocks noChangeShapeType="1"/>
            </p:cNvSpPr>
            <p:nvPr/>
          </p:nvSpPr>
          <p:spPr bwMode="auto">
            <a:xfrm>
              <a:off x="468" y="961"/>
              <a:ext cx="352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178"/>
          <p:cNvGrpSpPr>
            <a:grpSpLocks/>
          </p:cNvGrpSpPr>
          <p:nvPr/>
        </p:nvGrpSpPr>
        <p:grpSpPr bwMode="auto">
          <a:xfrm>
            <a:off x="3230563" y="1751013"/>
            <a:ext cx="304800" cy="69850"/>
            <a:chOff x="2035" y="1103"/>
            <a:chExt cx="192" cy="44"/>
          </a:xfrm>
        </p:grpSpPr>
        <p:sp>
          <p:nvSpPr>
            <p:cNvPr id="9345" name="Line 129"/>
            <p:cNvSpPr>
              <a:spLocks noChangeShapeType="1"/>
            </p:cNvSpPr>
            <p:nvPr/>
          </p:nvSpPr>
          <p:spPr bwMode="auto">
            <a:xfrm>
              <a:off x="2035" y="1103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46" name="Line 130"/>
            <p:cNvSpPr>
              <a:spLocks noChangeShapeType="1"/>
            </p:cNvSpPr>
            <p:nvPr/>
          </p:nvSpPr>
          <p:spPr bwMode="auto">
            <a:xfrm rot="10800000">
              <a:off x="2035" y="1147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182"/>
          <p:cNvGrpSpPr>
            <a:grpSpLocks/>
          </p:cNvGrpSpPr>
          <p:nvPr/>
        </p:nvGrpSpPr>
        <p:grpSpPr bwMode="auto">
          <a:xfrm>
            <a:off x="5048250" y="1376363"/>
            <a:ext cx="758825" cy="812800"/>
            <a:chOff x="3180" y="867"/>
            <a:chExt cx="478" cy="512"/>
          </a:xfrm>
        </p:grpSpPr>
        <p:sp>
          <p:nvSpPr>
            <p:cNvPr id="9349" name="Text Box 133"/>
            <p:cNvSpPr txBox="1">
              <a:spLocks noChangeArrowheads="1"/>
            </p:cNvSpPr>
            <p:nvPr/>
          </p:nvSpPr>
          <p:spPr bwMode="auto">
            <a:xfrm>
              <a:off x="3180" y="867"/>
              <a:ext cx="4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350" name="Text Box 134"/>
            <p:cNvSpPr txBox="1">
              <a:spLocks noChangeArrowheads="1"/>
            </p:cNvSpPr>
            <p:nvPr/>
          </p:nvSpPr>
          <p:spPr bwMode="auto">
            <a:xfrm>
              <a:off x="3203" y="1091"/>
              <a:ext cx="4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51" name="Line 135"/>
            <p:cNvSpPr>
              <a:spLocks noChangeShapeType="1"/>
            </p:cNvSpPr>
            <p:nvPr/>
          </p:nvSpPr>
          <p:spPr bwMode="auto">
            <a:xfrm>
              <a:off x="3257" y="1143"/>
              <a:ext cx="3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53" name="Text Box 137"/>
          <p:cNvSpPr txBox="1">
            <a:spLocks noChangeArrowheads="1"/>
          </p:cNvSpPr>
          <p:nvPr/>
        </p:nvSpPr>
        <p:spPr bwMode="auto">
          <a:xfrm>
            <a:off x="3600450" y="1376363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1</a:t>
            </a:r>
            <a:r>
              <a:rPr lang="en-US" b="1">
                <a:latin typeface="Times New Roman" pitchFamily="18" charset="0"/>
              </a:rPr>
              <a:t> + </a:t>
            </a:r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9354" name="Text Box 138"/>
          <p:cNvSpPr txBox="1">
            <a:spLocks noChangeArrowheads="1"/>
          </p:cNvSpPr>
          <p:nvPr/>
        </p:nvSpPr>
        <p:spPr bwMode="auto">
          <a:xfrm>
            <a:off x="3752850" y="1731963"/>
            <a:ext cx="684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9355" name="Line 139"/>
          <p:cNvSpPr>
            <a:spLocks noChangeShapeType="1"/>
          </p:cNvSpPr>
          <p:nvPr/>
        </p:nvSpPr>
        <p:spPr bwMode="auto">
          <a:xfrm flipV="1">
            <a:off x="3722688" y="1808163"/>
            <a:ext cx="79375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6" name="Group 140"/>
          <p:cNvGrpSpPr>
            <a:grpSpLocks/>
          </p:cNvGrpSpPr>
          <p:nvPr/>
        </p:nvGrpSpPr>
        <p:grpSpPr bwMode="auto">
          <a:xfrm>
            <a:off x="4591050" y="1757363"/>
            <a:ext cx="304800" cy="69850"/>
            <a:chOff x="3212" y="654"/>
            <a:chExt cx="192" cy="44"/>
          </a:xfrm>
        </p:grpSpPr>
        <p:sp>
          <p:nvSpPr>
            <p:cNvPr id="9357" name="Line 141"/>
            <p:cNvSpPr>
              <a:spLocks noChangeShapeType="1"/>
            </p:cNvSpPr>
            <p:nvPr/>
          </p:nvSpPr>
          <p:spPr bwMode="auto">
            <a:xfrm>
              <a:off x="3212" y="65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58" name="Line 142"/>
            <p:cNvSpPr>
              <a:spLocks noChangeShapeType="1"/>
            </p:cNvSpPr>
            <p:nvPr/>
          </p:nvSpPr>
          <p:spPr bwMode="auto">
            <a:xfrm rot="10800000">
              <a:off x="3212" y="69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59" name="Text Box 143"/>
          <p:cNvSpPr txBox="1">
            <a:spLocks noChangeArrowheads="1"/>
          </p:cNvSpPr>
          <p:nvPr/>
        </p:nvSpPr>
        <p:spPr bwMode="auto">
          <a:xfrm>
            <a:off x="0" y="182563"/>
            <a:ext cx="8953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Проследите, в какой последовательности производятся записи при сложении дробей с одинаковыми знаменателями:</a:t>
            </a:r>
          </a:p>
        </p:txBody>
      </p:sp>
      <p:grpSp>
        <p:nvGrpSpPr>
          <p:cNvPr id="17" name="Group 179"/>
          <p:cNvGrpSpPr>
            <a:grpSpLocks/>
          </p:cNvGrpSpPr>
          <p:nvPr/>
        </p:nvGrpSpPr>
        <p:grpSpPr bwMode="auto">
          <a:xfrm>
            <a:off x="3190875" y="3630613"/>
            <a:ext cx="304800" cy="69850"/>
            <a:chOff x="2010" y="2287"/>
            <a:chExt cx="192" cy="44"/>
          </a:xfrm>
        </p:grpSpPr>
        <p:sp>
          <p:nvSpPr>
            <p:cNvPr id="9360" name="Line 144"/>
            <p:cNvSpPr>
              <a:spLocks noChangeShapeType="1"/>
            </p:cNvSpPr>
            <p:nvPr/>
          </p:nvSpPr>
          <p:spPr bwMode="auto">
            <a:xfrm>
              <a:off x="2010" y="2287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61" name="Line 145"/>
            <p:cNvSpPr>
              <a:spLocks noChangeShapeType="1"/>
            </p:cNvSpPr>
            <p:nvPr/>
          </p:nvSpPr>
          <p:spPr bwMode="auto">
            <a:xfrm rot="10800000">
              <a:off x="2010" y="2331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183"/>
          <p:cNvGrpSpPr>
            <a:grpSpLocks/>
          </p:cNvGrpSpPr>
          <p:nvPr/>
        </p:nvGrpSpPr>
        <p:grpSpPr bwMode="auto">
          <a:xfrm>
            <a:off x="5008563" y="3255963"/>
            <a:ext cx="758825" cy="812800"/>
            <a:chOff x="3155" y="2051"/>
            <a:chExt cx="478" cy="512"/>
          </a:xfrm>
        </p:grpSpPr>
        <p:sp>
          <p:nvSpPr>
            <p:cNvPr id="9362" name="Text Box 146"/>
            <p:cNvSpPr txBox="1">
              <a:spLocks noChangeArrowheads="1"/>
            </p:cNvSpPr>
            <p:nvPr/>
          </p:nvSpPr>
          <p:spPr bwMode="auto">
            <a:xfrm>
              <a:off x="3155" y="2051"/>
              <a:ext cx="4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9363" name="Text Box 147"/>
            <p:cNvSpPr txBox="1">
              <a:spLocks noChangeArrowheads="1"/>
            </p:cNvSpPr>
            <p:nvPr/>
          </p:nvSpPr>
          <p:spPr bwMode="auto">
            <a:xfrm>
              <a:off x="3178" y="2275"/>
              <a:ext cx="4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64" name="Line 148"/>
            <p:cNvSpPr>
              <a:spLocks noChangeShapeType="1"/>
            </p:cNvSpPr>
            <p:nvPr/>
          </p:nvSpPr>
          <p:spPr bwMode="auto">
            <a:xfrm>
              <a:off x="3232" y="2327"/>
              <a:ext cx="3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65" name="Text Box 149"/>
          <p:cNvSpPr txBox="1">
            <a:spLocks noChangeArrowheads="1"/>
          </p:cNvSpPr>
          <p:nvPr/>
        </p:nvSpPr>
        <p:spPr bwMode="auto">
          <a:xfrm>
            <a:off x="3560763" y="3255963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1</a:t>
            </a:r>
            <a:r>
              <a:rPr lang="en-US" b="1">
                <a:latin typeface="Times New Roman" pitchFamily="18" charset="0"/>
              </a:rPr>
              <a:t> + </a:t>
            </a:r>
            <a:r>
              <a:rPr lang="ru-RU" b="1">
                <a:latin typeface="Times New Roman" pitchFamily="18" charset="0"/>
              </a:rPr>
              <a:t>3</a:t>
            </a:r>
          </a:p>
        </p:txBody>
      </p:sp>
      <p:sp>
        <p:nvSpPr>
          <p:cNvPr id="9366" name="Text Box 150"/>
          <p:cNvSpPr txBox="1">
            <a:spLocks noChangeArrowheads="1"/>
          </p:cNvSpPr>
          <p:nvPr/>
        </p:nvSpPr>
        <p:spPr bwMode="auto">
          <a:xfrm>
            <a:off x="3713163" y="3611563"/>
            <a:ext cx="684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9367" name="Line 151"/>
          <p:cNvSpPr>
            <a:spLocks noChangeShapeType="1"/>
          </p:cNvSpPr>
          <p:nvPr/>
        </p:nvSpPr>
        <p:spPr bwMode="auto">
          <a:xfrm flipV="1">
            <a:off x="3683000" y="3687763"/>
            <a:ext cx="79375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9" name="Group 152"/>
          <p:cNvGrpSpPr>
            <a:grpSpLocks/>
          </p:cNvGrpSpPr>
          <p:nvPr/>
        </p:nvGrpSpPr>
        <p:grpSpPr bwMode="auto">
          <a:xfrm>
            <a:off x="4551363" y="3636963"/>
            <a:ext cx="304800" cy="69850"/>
            <a:chOff x="3212" y="654"/>
            <a:chExt cx="192" cy="44"/>
          </a:xfrm>
        </p:grpSpPr>
        <p:sp>
          <p:nvSpPr>
            <p:cNvPr id="9369" name="Line 153"/>
            <p:cNvSpPr>
              <a:spLocks noChangeShapeType="1"/>
            </p:cNvSpPr>
            <p:nvPr/>
          </p:nvSpPr>
          <p:spPr bwMode="auto">
            <a:xfrm>
              <a:off x="3212" y="65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70" name="Line 154"/>
            <p:cNvSpPr>
              <a:spLocks noChangeShapeType="1"/>
            </p:cNvSpPr>
            <p:nvPr/>
          </p:nvSpPr>
          <p:spPr bwMode="auto">
            <a:xfrm rot="10800000">
              <a:off x="3212" y="69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180"/>
          <p:cNvGrpSpPr>
            <a:grpSpLocks/>
          </p:cNvGrpSpPr>
          <p:nvPr/>
        </p:nvGrpSpPr>
        <p:grpSpPr bwMode="auto">
          <a:xfrm>
            <a:off x="3201988" y="4870450"/>
            <a:ext cx="304800" cy="69850"/>
            <a:chOff x="2017" y="3068"/>
            <a:chExt cx="192" cy="44"/>
          </a:xfrm>
        </p:grpSpPr>
        <p:sp>
          <p:nvSpPr>
            <p:cNvPr id="9371" name="Line 155"/>
            <p:cNvSpPr>
              <a:spLocks noChangeShapeType="1"/>
            </p:cNvSpPr>
            <p:nvPr/>
          </p:nvSpPr>
          <p:spPr bwMode="auto">
            <a:xfrm>
              <a:off x="2017" y="306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72" name="Line 156"/>
            <p:cNvSpPr>
              <a:spLocks noChangeShapeType="1"/>
            </p:cNvSpPr>
            <p:nvPr/>
          </p:nvSpPr>
          <p:spPr bwMode="auto">
            <a:xfrm rot="10800000">
              <a:off x="2017" y="3112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184"/>
          <p:cNvGrpSpPr>
            <a:grpSpLocks/>
          </p:cNvGrpSpPr>
          <p:nvPr/>
        </p:nvGrpSpPr>
        <p:grpSpPr bwMode="auto">
          <a:xfrm>
            <a:off x="5019675" y="4495800"/>
            <a:ext cx="758825" cy="812800"/>
            <a:chOff x="3162" y="2832"/>
            <a:chExt cx="478" cy="512"/>
          </a:xfrm>
        </p:grpSpPr>
        <p:sp>
          <p:nvSpPr>
            <p:cNvPr id="9373" name="Text Box 157"/>
            <p:cNvSpPr txBox="1">
              <a:spLocks noChangeArrowheads="1"/>
            </p:cNvSpPr>
            <p:nvPr/>
          </p:nvSpPr>
          <p:spPr bwMode="auto">
            <a:xfrm>
              <a:off x="3162" y="2832"/>
              <a:ext cx="4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 dirty="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374" name="Text Box 158"/>
            <p:cNvSpPr txBox="1">
              <a:spLocks noChangeArrowheads="1"/>
            </p:cNvSpPr>
            <p:nvPr/>
          </p:nvSpPr>
          <p:spPr bwMode="auto">
            <a:xfrm>
              <a:off x="3185" y="3056"/>
              <a:ext cx="4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75" name="Line 159"/>
            <p:cNvSpPr>
              <a:spLocks noChangeShapeType="1"/>
            </p:cNvSpPr>
            <p:nvPr/>
          </p:nvSpPr>
          <p:spPr bwMode="auto">
            <a:xfrm>
              <a:off x="3239" y="3108"/>
              <a:ext cx="3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76" name="Text Box 160"/>
          <p:cNvSpPr txBox="1">
            <a:spLocks noChangeArrowheads="1"/>
          </p:cNvSpPr>
          <p:nvPr/>
        </p:nvSpPr>
        <p:spPr bwMode="auto">
          <a:xfrm>
            <a:off x="3571875" y="4495800"/>
            <a:ext cx="99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 smtClean="0">
                <a:latin typeface="Times New Roman" pitchFamily="18" charset="0"/>
              </a:rPr>
              <a:t>6 - 4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9377" name="Text Box 161"/>
          <p:cNvSpPr txBox="1">
            <a:spLocks noChangeArrowheads="1"/>
          </p:cNvSpPr>
          <p:nvPr/>
        </p:nvSpPr>
        <p:spPr bwMode="auto">
          <a:xfrm>
            <a:off x="3724275" y="4851400"/>
            <a:ext cx="684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9378" name="Line 162"/>
          <p:cNvSpPr>
            <a:spLocks noChangeShapeType="1"/>
          </p:cNvSpPr>
          <p:nvPr/>
        </p:nvSpPr>
        <p:spPr bwMode="auto">
          <a:xfrm flipV="1">
            <a:off x="3694113" y="4927600"/>
            <a:ext cx="79375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2" name="Group 163"/>
          <p:cNvGrpSpPr>
            <a:grpSpLocks/>
          </p:cNvGrpSpPr>
          <p:nvPr/>
        </p:nvGrpSpPr>
        <p:grpSpPr bwMode="auto">
          <a:xfrm>
            <a:off x="4562475" y="4876800"/>
            <a:ext cx="304800" cy="69850"/>
            <a:chOff x="3212" y="654"/>
            <a:chExt cx="192" cy="44"/>
          </a:xfrm>
        </p:grpSpPr>
        <p:sp>
          <p:nvSpPr>
            <p:cNvPr id="9380" name="Line 164"/>
            <p:cNvSpPr>
              <a:spLocks noChangeShapeType="1"/>
            </p:cNvSpPr>
            <p:nvPr/>
          </p:nvSpPr>
          <p:spPr bwMode="auto">
            <a:xfrm>
              <a:off x="3212" y="65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81" name="Line 165"/>
            <p:cNvSpPr>
              <a:spLocks noChangeShapeType="1"/>
            </p:cNvSpPr>
            <p:nvPr/>
          </p:nvSpPr>
          <p:spPr bwMode="auto">
            <a:xfrm rot="10800000">
              <a:off x="3212" y="69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181"/>
          <p:cNvGrpSpPr>
            <a:grpSpLocks/>
          </p:cNvGrpSpPr>
          <p:nvPr/>
        </p:nvGrpSpPr>
        <p:grpSpPr bwMode="auto">
          <a:xfrm>
            <a:off x="3165475" y="6122988"/>
            <a:ext cx="304800" cy="69850"/>
            <a:chOff x="1994" y="3857"/>
            <a:chExt cx="192" cy="44"/>
          </a:xfrm>
        </p:grpSpPr>
        <p:sp>
          <p:nvSpPr>
            <p:cNvPr id="9382" name="Line 166"/>
            <p:cNvSpPr>
              <a:spLocks noChangeShapeType="1"/>
            </p:cNvSpPr>
            <p:nvPr/>
          </p:nvSpPr>
          <p:spPr bwMode="auto">
            <a:xfrm>
              <a:off x="1994" y="3857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83" name="Line 167"/>
            <p:cNvSpPr>
              <a:spLocks noChangeShapeType="1"/>
            </p:cNvSpPr>
            <p:nvPr/>
          </p:nvSpPr>
          <p:spPr bwMode="auto">
            <a:xfrm rot="10800000">
              <a:off x="1994" y="3901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Group 185"/>
          <p:cNvGrpSpPr>
            <a:grpSpLocks/>
          </p:cNvGrpSpPr>
          <p:nvPr/>
        </p:nvGrpSpPr>
        <p:grpSpPr bwMode="auto">
          <a:xfrm>
            <a:off x="4983163" y="5748338"/>
            <a:ext cx="758825" cy="812800"/>
            <a:chOff x="3139" y="3621"/>
            <a:chExt cx="478" cy="512"/>
          </a:xfrm>
        </p:grpSpPr>
        <p:sp>
          <p:nvSpPr>
            <p:cNvPr id="9384" name="Text Box 168"/>
            <p:cNvSpPr txBox="1">
              <a:spLocks noChangeArrowheads="1"/>
            </p:cNvSpPr>
            <p:nvPr/>
          </p:nvSpPr>
          <p:spPr bwMode="auto">
            <a:xfrm>
              <a:off x="3139" y="3621"/>
              <a:ext cx="4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9385" name="Text Box 169"/>
            <p:cNvSpPr txBox="1">
              <a:spLocks noChangeArrowheads="1"/>
            </p:cNvSpPr>
            <p:nvPr/>
          </p:nvSpPr>
          <p:spPr bwMode="auto">
            <a:xfrm>
              <a:off x="3162" y="3845"/>
              <a:ext cx="4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9386" name="Line 170"/>
            <p:cNvSpPr>
              <a:spLocks noChangeShapeType="1"/>
            </p:cNvSpPr>
            <p:nvPr/>
          </p:nvSpPr>
          <p:spPr bwMode="auto">
            <a:xfrm>
              <a:off x="3216" y="3897"/>
              <a:ext cx="3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87" name="Text Box 171"/>
          <p:cNvSpPr txBox="1">
            <a:spLocks noChangeArrowheads="1"/>
          </p:cNvSpPr>
          <p:nvPr/>
        </p:nvSpPr>
        <p:spPr bwMode="auto">
          <a:xfrm>
            <a:off x="3535363" y="5748338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3</a:t>
            </a:r>
            <a:r>
              <a:rPr lang="en-US" b="1">
                <a:latin typeface="Times New Roman" pitchFamily="18" charset="0"/>
              </a:rPr>
              <a:t> + </a:t>
            </a:r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9388" name="Text Box 172"/>
          <p:cNvSpPr txBox="1">
            <a:spLocks noChangeArrowheads="1"/>
          </p:cNvSpPr>
          <p:nvPr/>
        </p:nvSpPr>
        <p:spPr bwMode="auto">
          <a:xfrm>
            <a:off x="3687763" y="6103938"/>
            <a:ext cx="684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9389" name="Line 173"/>
          <p:cNvSpPr>
            <a:spLocks noChangeShapeType="1"/>
          </p:cNvSpPr>
          <p:nvPr/>
        </p:nvSpPr>
        <p:spPr bwMode="auto">
          <a:xfrm flipV="1">
            <a:off x="3657600" y="6180138"/>
            <a:ext cx="79375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5" name="Group 174"/>
          <p:cNvGrpSpPr>
            <a:grpSpLocks/>
          </p:cNvGrpSpPr>
          <p:nvPr/>
        </p:nvGrpSpPr>
        <p:grpSpPr bwMode="auto">
          <a:xfrm>
            <a:off x="4525963" y="6129338"/>
            <a:ext cx="304800" cy="69850"/>
            <a:chOff x="3212" y="654"/>
            <a:chExt cx="192" cy="44"/>
          </a:xfrm>
        </p:grpSpPr>
        <p:sp>
          <p:nvSpPr>
            <p:cNvPr id="9391" name="Line 175"/>
            <p:cNvSpPr>
              <a:spLocks noChangeShapeType="1"/>
            </p:cNvSpPr>
            <p:nvPr/>
          </p:nvSpPr>
          <p:spPr bwMode="auto">
            <a:xfrm>
              <a:off x="3212" y="65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92" name="Line 176"/>
            <p:cNvSpPr>
              <a:spLocks noChangeShapeType="1"/>
            </p:cNvSpPr>
            <p:nvPr/>
          </p:nvSpPr>
          <p:spPr bwMode="auto">
            <a:xfrm rot="10800000">
              <a:off x="3212" y="69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93" name="Text Box 177"/>
          <p:cNvSpPr txBox="1">
            <a:spLocks noChangeArrowheads="1"/>
          </p:cNvSpPr>
          <p:nvPr/>
        </p:nvSpPr>
        <p:spPr bwMode="auto">
          <a:xfrm>
            <a:off x="585788" y="2325688"/>
            <a:ext cx="77306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 Cyr" pitchFamily="18" charset="-52"/>
              </a:rPr>
              <a:t>Запишите решение самостоятельно, а затем проверьте себя:</a:t>
            </a:r>
          </a:p>
        </p:txBody>
      </p:sp>
      <p:pic>
        <p:nvPicPr>
          <p:cNvPr id="105" name="Picture 4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365104"/>
            <a:ext cx="15573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9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9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9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9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9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9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9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" grpId="0" animBg="1"/>
      <p:bldP spid="9280" grpId="0" animBg="1"/>
      <p:bldP spid="9293" grpId="0" animBg="1"/>
      <p:bldP spid="9306" grpId="0" animBg="1"/>
      <p:bldP spid="9353" grpId="0" autoUpdateAnimBg="0"/>
      <p:bldP spid="9354" grpId="0" autoUpdateAnimBg="0"/>
      <p:bldP spid="9355" grpId="0" animBg="1"/>
      <p:bldP spid="9359" grpId="0" autoUpdateAnimBg="0"/>
      <p:bldP spid="9365" grpId="0" autoUpdateAnimBg="0"/>
      <p:bldP spid="9366" grpId="0" autoUpdateAnimBg="0"/>
      <p:bldP spid="9367" grpId="0" animBg="1"/>
      <p:bldP spid="9376" grpId="0" autoUpdateAnimBg="0"/>
      <p:bldP spid="9377" grpId="0" autoUpdateAnimBg="0"/>
      <p:bldP spid="9378" grpId="0" animBg="1"/>
      <p:bldP spid="9387" grpId="0" autoUpdateAnimBg="0"/>
      <p:bldP spid="9388" grpId="0" autoUpdateAnimBg="0"/>
      <p:bldP spid="9389" grpId="0" animBg="1"/>
      <p:bldP spid="9393" grpId="0" autoUpdateAnimBg="0"/>
    </p:bldLst>
  </p:timing>
</p:sld>
</file>

<file path=ppt/theme/theme1.xml><?xml version="1.0" encoding="utf-8"?>
<a:theme xmlns:a="http://schemas.openxmlformats.org/drawingml/2006/main" name="Презентация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ДОСКА</Template>
  <TotalTime>495</TotalTime>
  <Words>437</Words>
  <Application>Microsoft Office PowerPoint</Application>
  <PresentationFormat>Экран (4:3)</PresentationFormat>
  <Paragraphs>147</Paragraphs>
  <Slides>15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Презентация4</vt:lpstr>
      <vt:lpstr>Оформление по умолчанию</vt:lpstr>
      <vt:lpstr>Формула</vt:lpstr>
      <vt:lpstr>CorelDRAW</vt:lpstr>
      <vt:lpstr>«Сложение и вычитание обыкновенных дробей»</vt:lpstr>
      <vt:lpstr>«Считай несчастливым тот день или тот час, в который ты не усвоил ничего нового и ничего не прибавил к своему образованию»   Ян Амос Коменский</vt:lpstr>
      <vt:lpstr>Слайд 3</vt:lpstr>
      <vt:lpstr>Работаем устно</vt:lpstr>
      <vt:lpstr>Работаем устно</vt:lpstr>
      <vt:lpstr>Работаем устно</vt:lpstr>
      <vt:lpstr>Слайд 7</vt:lpstr>
      <vt:lpstr>Слайд 8</vt:lpstr>
      <vt:lpstr>Слайд 9</vt:lpstr>
      <vt:lpstr>Правила сложения и вычитания обыкновенных дробей</vt:lpstr>
      <vt:lpstr>Физкультминутка</vt:lpstr>
      <vt:lpstr>Учебник: стр. 119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Админ</cp:lastModifiedBy>
  <cp:revision>59</cp:revision>
  <dcterms:created xsi:type="dcterms:W3CDTF">2011-07-12T07:30:24Z</dcterms:created>
  <dcterms:modified xsi:type="dcterms:W3CDTF">2015-12-25T08:35:00Z</dcterms:modified>
</cp:coreProperties>
</file>