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83177"/>
            <a:ext cx="7766936" cy="3518263"/>
          </a:xfrm>
        </p:spPr>
        <p:txBody>
          <a:bodyPr/>
          <a:lstStyle/>
          <a:p>
            <a:pPr algn="ctr"/>
            <a:r>
              <a:rPr lang="ru-RU" sz="8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sz="8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«Родительская почта»</a:t>
            </a:r>
            <a:endParaRPr lang="ru-RU" sz="80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7337" y="4050833"/>
            <a:ext cx="6583680" cy="23499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 МБДОУ д/с №1,       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г.Кинешма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Ивановской обл.,:           </a:t>
            </a:r>
            <a:r>
              <a:rPr lang="ru-RU" sz="36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Голубева И.С.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046" y="0"/>
            <a:ext cx="9509760" cy="1219201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основу я взяла покупные «кармашки». Потом начала фантазировать.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0910">
            <a:off x="677334" y="2038668"/>
            <a:ext cx="5175249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07399">
            <a:off x="6282453" y="1725840"/>
            <a:ext cx="5074758" cy="4437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45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01" y="0"/>
            <a:ext cx="9395985" cy="131499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Распечатала конверты по количеству детей, выстригла. Сложила конверты по линии сгиба.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90039">
            <a:off x="373052" y="2260542"/>
            <a:ext cx="5280408" cy="39240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6385">
            <a:off x="6429661" y="2015067"/>
            <a:ext cx="5319564" cy="38667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45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" y="1"/>
            <a:ext cx="10319657" cy="15074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Распечатала логотип почты России. Нижнюю часть обстригла, получившийся логотип приклеила к сложенному конверту.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9474">
            <a:off x="452844" y="2237219"/>
            <a:ext cx="5130624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3108">
            <a:off x="6327174" y="2131514"/>
            <a:ext cx="5444257" cy="39569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80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6197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Склеила боковые стороны конверта, и по его размеру приготовила белые листы бумаги. На них я приклеила герб почты России.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2531">
            <a:off x="2176761" y="2196197"/>
            <a:ext cx="6323968" cy="40253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obliqueTopRigh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val="32792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11" y="1"/>
            <a:ext cx="9160791" cy="1930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верхней части листа приклеивала синие полоски, оставшиеся от логотипа почты России. Ниже-фамилию, имя ребенка, а под ними-снова синяя полоска.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5156">
            <a:off x="520579" y="2526348"/>
            <a:ext cx="5175249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6095">
            <a:off x="6487885" y="2526349"/>
            <a:ext cx="5138058" cy="38814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791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" y="0"/>
            <a:ext cx="9030162" cy="157625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Отдельный конверт-почта России «Родителям», и картинка с изображением почтальона.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57" y="2160588"/>
            <a:ext cx="5956663" cy="42227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19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5065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Родительская почта готова. Рядом с почтой крепится файл с листочками для записей и ручка.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4771">
            <a:off x="335667" y="1741141"/>
            <a:ext cx="5555036" cy="42483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7709">
            <a:off x="6390359" y="1654132"/>
            <a:ext cx="5336612" cy="41523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67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76992" y="666207"/>
            <a:ext cx="6496596" cy="5529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405442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137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Мастер-класс «Родительская почта»</vt:lpstr>
      <vt:lpstr>За основу я взяла покупные «кармашки». Потом начала фантазировать.</vt:lpstr>
      <vt:lpstr>Распечатала конверты по количеству детей, выстригла. Сложила конверты по линии сгиба.</vt:lpstr>
      <vt:lpstr>Распечатала логотип почты России. Нижнюю часть обстригла, получившийся логотип приклеила к сложенному конверту.</vt:lpstr>
      <vt:lpstr>Склеила боковые стороны конверта, и по его размеру приготовила белые листы бумаги. На них я приклеила герб почты России.</vt:lpstr>
      <vt:lpstr>В верхней части листа приклеивала синие полоски, оставшиеся от логотипа почты России. Ниже-фамилию, имя ребенка, а под ними-снова синяя полоска. </vt:lpstr>
      <vt:lpstr>Отдельный конверт-почта России «Родителям», и картинка с изображением почтальона.</vt:lpstr>
      <vt:lpstr>Родительская почта готова. Рядом с почтой крепится файл с листочками для записей и ручка.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«Родительская почта»</dc:title>
  <dc:creator>uzer</dc:creator>
  <cp:lastModifiedBy>uzer</cp:lastModifiedBy>
  <cp:revision>21</cp:revision>
  <dcterms:created xsi:type="dcterms:W3CDTF">2018-09-30T20:18:55Z</dcterms:created>
  <dcterms:modified xsi:type="dcterms:W3CDTF">2018-11-02T19:12:44Z</dcterms:modified>
</cp:coreProperties>
</file>