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3" r:id="rId7"/>
    <p:sldId id="264" r:id="rId8"/>
    <p:sldId id="266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90;&#1105;&#1085;&#1086;&#1082;\Desktop\&#1052;&#1091;&#1079;&#1099;&#1082;&#1072;&#1083;&#1100;&#1085;&#1072;&#1103;%20&#1072;&#1079;&#1073;&#1091;&#1082;&#1072;\&#1055;&#1088;&#1086;&#1082;&#1086;&#1092;&#1100;&#1077;&#1074;%20-%20&#1084;&#1072;&#1088;&#1096;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37/142158/2/hello_html_2bbf43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66799"/>
            <a:ext cx="7977756" cy="57912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Музыкальная азбука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990600"/>
            <a:ext cx="2403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НОТЫ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752600"/>
            <a:ext cx="3851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ЗВУКОРЯД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3429000"/>
            <a:ext cx="38263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МЕЛОДИЯ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76413" y="5029200"/>
            <a:ext cx="4946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КЛАВИАТУРА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743200" y="533400"/>
          <a:ext cx="3505200" cy="771144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43200" y="2438400"/>
          <a:ext cx="3505200" cy="771144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43200" y="4419600"/>
          <a:ext cx="3505200" cy="771144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69288" y="381000"/>
            <a:ext cx="214513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НИЦА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59823" y="2286000"/>
            <a:ext cx="97334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05600" y="2286000"/>
            <a:ext cx="19428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КОЗА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4267200"/>
            <a:ext cx="160332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ЗЕМ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05600" y="4267200"/>
            <a:ext cx="207140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НИКА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43400" y="838200"/>
            <a:ext cx="287337" cy="2159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343400" y="3200400"/>
            <a:ext cx="287337" cy="2159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19600" y="4800600"/>
            <a:ext cx="287337" cy="2159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9144000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– воробышка гнездо.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– деревья во дворе.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– котёнка покорми.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Фа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– в лесу кричит сова.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Соль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– играет детвора.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Ля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– запела вся земля.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- поём мы для того,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Чтобы вновь вернуться к 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kidsclub.lviv.ua/wp-content/uploads/cache/images/2017/05/domik_not2/domik_not2-42740455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2512730" cy="32766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95600" y="2667000"/>
          <a:ext cx="5970081" cy="771144"/>
        </p:xfrm>
        <a:graphic>
          <a:graphicData uri="http://schemas.openxmlformats.org/drawingml/2006/table">
            <a:tbl>
              <a:tblPr/>
              <a:tblGrid>
                <a:gridCol w="597008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Schluesseltest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981200"/>
            <a:ext cx="776435" cy="18829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086600" y="5334000"/>
            <a:ext cx="7857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43142" y="4800600"/>
            <a:ext cx="7088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РЕ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7400" y="5943600"/>
            <a:ext cx="8915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9200" y="5410200"/>
            <a:ext cx="808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ФА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81600" y="5105400"/>
            <a:ext cx="13568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СОЛЬ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33800" y="5334000"/>
            <a:ext cx="7873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ЛЯ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7800" y="4419600"/>
            <a:ext cx="8002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962400" y="3505200"/>
            <a:ext cx="288032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886200" y="3581400"/>
            <a:ext cx="457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572000" y="3429000"/>
            <a:ext cx="288032" cy="21602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867400" y="3276600"/>
            <a:ext cx="304800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705600" y="3124200"/>
            <a:ext cx="288032" cy="21602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620000" y="3048000"/>
            <a:ext cx="288032" cy="21602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382000" y="2971800"/>
            <a:ext cx="288032" cy="21602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181600" y="3352800"/>
            <a:ext cx="288032" cy="21602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55 -0.03146 L -0.36788 -0.20911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73884E-6 L 0.17795 -0.1313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-0.07587 L -0.10712 -0.2979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0" y="-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6449E-6 L 0.4809 -0.2202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8.62827E-7 L 0.1092 -0.1758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-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06408E-6 L 0.39861 -0.2091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-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079E-7 L 0.72292 -0.07587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00" y="-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1" y="1340768"/>
          <a:ext cx="8382000" cy="1554832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388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 descr="Schluesseltest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699814"/>
            <a:ext cx="1066800" cy="258717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676400" y="312420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24000" y="3352800"/>
            <a:ext cx="648072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743200" y="289560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10000" y="274320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00600" y="251460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943600" y="236220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934200" y="213360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924800" y="198120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71600" y="3733800"/>
            <a:ext cx="8611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05480" y="3733800"/>
            <a:ext cx="7745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РЕ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3733800"/>
            <a:ext cx="8849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ФА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72400" y="3733800"/>
            <a:ext cx="8771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СИ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69689" y="3733800"/>
            <a:ext cx="97975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МИ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10200" y="3733800"/>
            <a:ext cx="15033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СОЛЬ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58000" y="3733800"/>
            <a:ext cx="8627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ЛЯ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2106236_04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333375"/>
            <a:ext cx="54737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60774" y="4725144"/>
            <a:ext cx="49468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КЛАВИАТУРА</a:t>
            </a:r>
          </a:p>
        </p:txBody>
      </p:sp>
      <p:pic>
        <p:nvPicPr>
          <p:cNvPr id="4" name="Прокофьев - 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58200" y="586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1_p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2589212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5800" y="3352800"/>
            <a:ext cx="267252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ПИАНИНО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287_03.10.2009 17_36_06_(1)_bi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88639"/>
            <a:ext cx="4561153" cy="3750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96000" y="3657600"/>
            <a:ext cx="208823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РОЯЛЬ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3725862" y="962026"/>
            <a:ext cx="1655763" cy="7453312"/>
          </a:xfrm>
          <a:prstGeom prst="rightBrace">
            <a:avLst>
              <a:gd name="adj1" fmla="val 8333"/>
              <a:gd name="adj2" fmla="val 4951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5589240"/>
            <a:ext cx="475252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ФОРТЕПИАНО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arhivurokov.ru/kopilka/uploads/user_file_546c8db130e78/muzykal-noie-zaniatiie-dlia-uchashchikhsia-nachal-nykh-klassov-fol-klornaia-ekspieditsiia-v-dierievniu-garmoshkino-docx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1144"/>
            <a:ext cx="9143999" cy="2212056"/>
          </a:xfrm>
          <a:prstGeom prst="rect">
            <a:avLst/>
          </a:prstGeom>
          <a:noFill/>
        </p:spPr>
      </p:pic>
      <p:pic>
        <p:nvPicPr>
          <p:cNvPr id="5" name="Рисунок 4" descr="img0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2895600"/>
            <a:ext cx="6119678" cy="3233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743200" y="2286000"/>
          <a:ext cx="3505200" cy="771144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667000" y="3733800"/>
          <a:ext cx="3505200" cy="771144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67000" y="5334000"/>
          <a:ext cx="3505200" cy="771144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0" y="2209800"/>
            <a:ext cx="17524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НИЦА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3886200"/>
            <a:ext cx="8146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53200" y="3733800"/>
            <a:ext cx="15918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КОЗА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56266" y="5257800"/>
            <a:ext cx="1319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ЗЕМ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77000" y="5257800"/>
            <a:ext cx="16930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НИКА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67200" y="2590800"/>
            <a:ext cx="287337" cy="2159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67200" y="4495800"/>
            <a:ext cx="287337" cy="2159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191000" y="5715000"/>
            <a:ext cx="287337" cy="2159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62400" y="2971800"/>
            <a:ext cx="9108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</a:t>
            </a:r>
          </a:p>
        </p:txBody>
      </p:sp>
      <p:pic>
        <p:nvPicPr>
          <p:cNvPr id="14" name="Picture 4" descr="https://arhivurokov.ru/kopilka/uploads/user_file_546c8db130e78/muzykal-noie-zaniatiie-dlia-uchashchikhsia-nachal-nykh-klassov-fol-klornaia-ekspieditsiia-v-dierievniu-garmoshkino-docx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895" y="2"/>
            <a:ext cx="7275305" cy="1759994"/>
          </a:xfrm>
          <a:prstGeom prst="rect">
            <a:avLst/>
          </a:prstGeom>
          <a:noFill/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4267200" y="2743200"/>
            <a:ext cx="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572000" y="4038600"/>
            <a:ext cx="0" cy="533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495800" y="5257800"/>
            <a:ext cx="0" cy="533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" descr="http://veseliyklas.ucoz.ru/2016/sinic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3505200" cy="1897014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4012093" y="4572000"/>
            <a:ext cx="8114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</a:t>
            </a:r>
          </a:p>
        </p:txBody>
      </p:sp>
      <p:pic>
        <p:nvPicPr>
          <p:cNvPr id="24580" name="Picture 4" descr="http://lenagold.ru/fon/clipart/s/stre/strek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8707" y="2362200"/>
            <a:ext cx="3585293" cy="1676400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3904692" y="6027003"/>
            <a:ext cx="9268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ЛЯ</a:t>
            </a:r>
          </a:p>
        </p:txBody>
      </p:sp>
      <p:pic>
        <p:nvPicPr>
          <p:cNvPr id="24584" name="Picture 8" descr="http://img1.liveinternet.ru/images/attach/c/0/121/245/121245005__57_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1" y="4362585"/>
            <a:ext cx="2971800" cy="2440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5" grpId="0" animBg="1"/>
      <p:bldP spid="16" grpId="0" animBg="1"/>
      <p:bldP spid="17" grpId="0" animBg="1"/>
      <p:bldP spid="13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83</Words>
  <Application>Microsoft Office PowerPoint</Application>
  <PresentationFormat>Экран (4:3)</PresentationFormat>
  <Paragraphs>44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Котёнок</dc:creator>
  <cp:lastModifiedBy>Екатерина</cp:lastModifiedBy>
  <cp:revision>47</cp:revision>
  <dcterms:created xsi:type="dcterms:W3CDTF">2017-10-19T19:29:26Z</dcterms:created>
  <dcterms:modified xsi:type="dcterms:W3CDTF">2018-11-02T10:15:28Z</dcterms:modified>
</cp:coreProperties>
</file>