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4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31.10.2018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2786058"/>
            <a:ext cx="7658096" cy="1143000"/>
          </a:xfrm>
        </p:spPr>
        <p:txBody>
          <a:bodyPr>
            <a:noAutofit/>
          </a:bodyPr>
          <a:lstStyle/>
          <a:p>
            <a:pPr algn="l"/>
            <a:r>
              <a:rPr lang="ru-RU" sz="3200" b="1" dirty="0" smtClean="0"/>
              <a:t>1.Не всяк пашню пашет, да всяк хлеб ест.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2.</a:t>
            </a:r>
            <a:r>
              <a:rPr lang="ru-RU" sz="3200" b="1" dirty="0" smtClean="0"/>
              <a:t>Не велика краюшка,  да спора.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3.Хлеб в пути не тягость.</a:t>
            </a:r>
            <a:br>
              <a:rPr lang="ru-RU" sz="3200" dirty="0" smtClean="0"/>
            </a:br>
            <a:r>
              <a:rPr lang="ru-RU" sz="3200" dirty="0" smtClean="0"/>
              <a:t>4.Не дорог виноград терский, дорог хлеб деревенский.</a:t>
            </a:r>
            <a:br>
              <a:rPr lang="ru-RU" sz="3200" dirty="0" smtClean="0"/>
            </a:br>
            <a:r>
              <a:rPr lang="ru-RU" sz="3200" dirty="0" smtClean="0"/>
              <a:t>5.Хлеб ногами топтать - народу голодать.</a:t>
            </a:r>
            <a:br>
              <a:rPr lang="ru-RU" sz="3200" dirty="0" smtClean="0"/>
            </a:br>
            <a:r>
              <a:rPr lang="ru-RU" sz="3200" dirty="0" smtClean="0"/>
              <a:t>6.Хлеб на стол - так и стол престол, а хлеба ни куска - так и стол доска.</a:t>
            </a:r>
            <a:br>
              <a:rPr lang="ru-RU" sz="3200" dirty="0" smtClean="0"/>
            </a:br>
            <a:r>
              <a:rPr lang="ru-RU" sz="3200" dirty="0" smtClean="0"/>
              <a:t>7.Хлеба ни куска - так везде тоска, а хлеба каравай - так и под елью  рай.</a:t>
            </a:r>
            <a:endParaRPr lang="ru-RU" sz="3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7938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</Words>
  <PresentationFormat>Экран (4:3)</PresentationFormat>
  <Paragraphs>1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1.Не всяк пашню пашет, да всяк хлеб ест. 2.Не велика краюшка,  да спора. 3.Хлеб в пути не тягость. 4.Не дорог виноград терский, дорог хлеб деревенский. 5.Хлеб ногами топтать - народу голодать. 6.Хлеб на стол - так и стол престол, а хлеба ни куска - так и стол доска. 7.Хлеба ни куска - так везде тоска, а хлеба каравай - так и под елью  рай.</vt:lpstr>
      <vt:lpstr>Слайд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1.Не всяк пашню пашет, да всяк хлеб ест. 2.Не велика краюшка,  да спора. 3.Хлеб в пути не тягость. 4.Не дорог виноград терский, дорог хлеб деревенский. 5.Хлеб ногами топтать - народу голодать. 6.Хлеб на стол - так и стол престол, а хлеба ни куска - так и стол доска. 7.Хлеба ни куска - так везде тоска, а хлеба каравай - так и под елью  рай.</dc:title>
  <cp:lastModifiedBy>BEST</cp:lastModifiedBy>
  <cp:revision>2</cp:revision>
  <dcterms:modified xsi:type="dcterms:W3CDTF">2018-10-31T19:57:45Z</dcterms:modified>
</cp:coreProperties>
</file>