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 varScale="1">
        <p:scale>
          <a:sx n="86" d="100"/>
          <a:sy n="86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F39B39-A26F-47A2-8A4A-C4C82B55FFA5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77B94-9148-4C98-ACE4-6A31F4EB9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77B94-9148-4C98-ACE4-6A31F4EB9B9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435280" cy="5328592"/>
          </a:xfrm>
        </p:spPr>
        <p:txBody>
          <a:bodyPr>
            <a:normAutofit fontScale="77500" lnSpcReduction="20000"/>
          </a:bodyPr>
          <a:lstStyle/>
          <a:p>
            <a:pPr algn="ctr">
              <a:buFont typeface="Arial" charset="0"/>
              <a:buNone/>
            </a:pPr>
            <a:r>
              <a:rPr lang="ru-RU" dirty="0" smtClean="0">
                <a:latin typeface="Arial Unicode MS" pitchFamily="34" charset="-128"/>
              </a:rPr>
              <a:t>ГБОУ Школа№933</a:t>
            </a:r>
          </a:p>
          <a:p>
            <a:pPr algn="ctr">
              <a:buFont typeface="Arial" charset="0"/>
              <a:buNone/>
            </a:pPr>
            <a:endParaRPr lang="ru-RU" dirty="0">
              <a:latin typeface="Arial Unicode MS" pitchFamily="34" charset="-128"/>
            </a:endParaRPr>
          </a:p>
          <a:p>
            <a:pPr algn="ctr">
              <a:buFont typeface="Arial" charset="0"/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Презентация педагогического совета</a:t>
            </a:r>
          </a:p>
          <a:p>
            <a:pPr algn="ctr">
              <a:buFont typeface="Arial" charset="0"/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на тему:</a:t>
            </a:r>
          </a:p>
          <a:p>
            <a:pPr algn="ctr">
              <a:buFont typeface="Arial" charset="0"/>
              <a:buNone/>
            </a:pP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«Познавательно-исследовательская  деятельность детей дошкольного возраста»</a:t>
            </a:r>
          </a:p>
          <a:p>
            <a:pPr marL="0" indent="0"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</a:t>
            </a:r>
          </a:p>
          <a:p>
            <a:pPr marL="0" indent="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Подготовила: 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воспитатель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Лядова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Д.Д.  </a:t>
            </a:r>
          </a:p>
          <a:p>
            <a:pPr marL="0" indent="0" algn="ctr"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2018г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42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19268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В старшем дошкольном возрасте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углубляются представления детей об окружающем мире, эксперименты усложняются по содержанию и методике проведения.</a:t>
            </a:r>
          </a:p>
          <a:p>
            <a:pPr marL="0" indent="0"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Теперь инициатива по проведению экспериментов чаще принадлежит детям. Постепенно увеличиваются задания по прогнозированию результатов. Например, "Сегодня мы посадили зерна овса, подумайте, каким он будет через 10 дней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".</a:t>
            </a:r>
          </a:p>
          <a:p>
            <a:pPr marL="0" indent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формирования навыков самостоятельного экспериментирования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можно использовать следующие приемы: </a:t>
            </a:r>
          </a:p>
          <a:p>
            <a:pPr marL="0" indent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-Воспитатель выполняет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работу по указанию детей. Когда, обучая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педагога,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дети проговаривают план и действия всей работы, самостоятельно подходят к выводу эксперимента, отражая его в речи. </a:t>
            </a:r>
          </a:p>
          <a:p>
            <a:pPr marL="0" indent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-Презентация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ребенком своей деятельности. Дети рассказывают и демонстрируют опыты, которые они провели дома. Что повышает самосознание и самооценку. 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978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В настоящее время в дошкольной педагогике ребенок рассматривается не как объект науки, а как субъект; отношения ребенок – взрослый – это субъектно-субъективные отношения, т.е. мы, взрослые, не только изучаем ребенка, но и учимся у него.</a:t>
            </a:r>
            <a:r>
              <a:rPr lang="ru-RU" sz="3000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Взрослый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и ребенок обмениваются опытом, знаниями, переживаниями, и это очень ценное приобретение для обеих сторон.</a:t>
            </a:r>
          </a:p>
          <a:p>
            <a:pPr marL="0" indent="0"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Отношения наши с детьми строятся на основе партнерства. Взрослый выступает в роли соучастника деятельности, а не наставника, и это позволяет ребенку проявить собственную познавательную исследовательскую активность.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0891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404664"/>
            <a:ext cx="8568952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в заключении хочется добавить , что критерием результативности детского экспериментирования является не качество результата, а характеристика процесса, то есть умение ребенком определить цель, способы её достижения, оценить полученный результат.</a:t>
            </a:r>
          </a:p>
          <a:p>
            <a:pPr marL="0" indent="0">
              <a:buNone/>
            </a:pPr>
            <a:endParaRPr lang="ru-RU" sz="4800" dirty="0" smtClean="0">
              <a:cs typeface="DokChampa" pitchFamily="34" charset="-34"/>
            </a:endParaRPr>
          </a:p>
          <a:p>
            <a:pPr algn="ctr"/>
            <a:r>
              <a:rPr lang="ru-RU" sz="4800" dirty="0" smtClean="0">
                <a:cs typeface="DokChampa" pitchFamily="34" charset="-34"/>
              </a:rPr>
              <a:t>Спасибо за внимание!</a:t>
            </a:r>
            <a:endParaRPr lang="ru-RU" sz="4800" dirty="0">
              <a:cs typeface="DokChampa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068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507288" cy="6264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познавательной активности у детей дошкольного возраста особенно актуальна на современном этапе, так как она развивает детскую любознательность, пытливость ума и формирует на их основе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устойчивые познавательные интересы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через исследовательскую деятельность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Китайская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пословица гласит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Расскажи – и 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забуду,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Покажи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и я запомню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попробовать – и я пойму».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Picture 5" descr="SDC125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924944"/>
            <a:ext cx="3528392" cy="360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7592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0640" y="397251"/>
            <a:ext cx="8784976" cy="6264696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Исследовательское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поведение для дошкольника – главный источник получения представлений о мире. Ребенок познает мир опытным путем. Поэтому расширение его опыта взаимодействия с окружающим его миром – одна из образовательных задач.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Задача взрослых-помочь детям в проведении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этих исследований.</a:t>
            </a: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123\Desktop\м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237" t="7843" r="43859" b="1927"/>
          <a:stretch>
            <a:fillRect/>
          </a:stretch>
        </p:blipFill>
        <p:spPr bwMode="auto">
          <a:xfrm>
            <a:off x="4572000" y="3140968"/>
            <a:ext cx="4104456" cy="35181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5264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4807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Главное достоинство применения метода экспериментирования в детском саду заключается в том, что в процессе эксперимента: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Дети получают реальные представления о различных сторонах изучаемого объекта и его взаимоотношениях с другими объектами и со средой обитания.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•Идет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обогащение памяти ребенка, активизируются его мыслительные процессы.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•Развивается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речь.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•Происходит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накопление фонда умственных умений.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Формируется самостоятельность, целеполагание, способность преобразовывать какие-либо предметы и явления для достижения определенного результата.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Развивается эмоциональная сфера ребенка, творческие способности, формируются трудовые навыки, укрепляется здоровье за счет повышения общего уровня двигательной активности.</a:t>
            </a:r>
          </a:p>
        </p:txBody>
      </p:sp>
    </p:spTree>
    <p:extLst>
      <p:ext uri="{BB962C8B-B14F-4D97-AF65-F5344CB8AC3E}">
        <p14:creationId xmlns="" xmlns:p14="http://schemas.microsoft.com/office/powerpoint/2010/main" val="254861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Направления опытно-экспериментальной деятельности: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• Живая природа: характерные особенности сезонов разных природно-климатических зон, многообразие живых организмов и их приспособленность к окружающей среде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• Неживая природа: воздух, почва, вода, магниты, звук, свет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• Человек: функционирование организма, рукотворный мир, материалы и их свойства </a:t>
            </a:r>
          </a:p>
        </p:txBody>
      </p:sp>
    </p:spTree>
    <p:extLst>
      <p:ext uri="{BB962C8B-B14F-4D97-AF65-F5344CB8AC3E}">
        <p14:creationId xmlns="" xmlns:p14="http://schemas.microsoft.com/office/powerpoint/2010/main" val="123794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В уголках по экспериментированию  должны  быть представлены </a:t>
            </a:r>
            <a:r>
              <a:rPr lang="ru-RU" sz="2800" dirty="0"/>
              <a:t>различные материалы для </a:t>
            </a:r>
            <a:r>
              <a:rPr lang="ru-RU" sz="2800" dirty="0" smtClean="0"/>
              <a:t>исследования, которые постоянно обновляются. 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При </a:t>
            </a:r>
            <a:r>
              <a:rPr lang="ru-RU" sz="2800" dirty="0"/>
              <a:t>оборудовании уголка экспериментирования учитываются следующие требования: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• </a:t>
            </a:r>
            <a:r>
              <a:rPr lang="ru-RU" sz="2800" dirty="0"/>
              <a:t>безопасность для жизни и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      здоровья </a:t>
            </a:r>
            <a:r>
              <a:rPr lang="ru-RU" sz="2800" dirty="0"/>
              <a:t>детей </a:t>
            </a:r>
            <a:br>
              <a:rPr lang="ru-RU" sz="2800" dirty="0"/>
            </a:br>
            <a:r>
              <a:rPr lang="ru-RU" sz="2800" dirty="0"/>
              <a:t>• достаточность </a:t>
            </a:r>
            <a:br>
              <a:rPr lang="ru-RU" sz="2800" dirty="0"/>
            </a:br>
            <a:r>
              <a:rPr lang="ru-RU" sz="2800" dirty="0"/>
              <a:t>• доступность расположения </a:t>
            </a:r>
          </a:p>
        </p:txBody>
      </p:sp>
      <p:pic>
        <p:nvPicPr>
          <p:cNvPr id="1026" name="Picture 2" descr="C:\Users\123\Desktop\опыт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865" t="13043" r="4204" b="4348"/>
          <a:stretch>
            <a:fillRect/>
          </a:stretch>
        </p:blipFill>
        <p:spPr bwMode="auto">
          <a:xfrm>
            <a:off x="5292080" y="3419608"/>
            <a:ext cx="3672408" cy="30337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5967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Правила при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организации исследовательской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работы: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1. Учить детей действовать самостоятельно и независимо, избегать прямых инструкций.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2. Не сдерживать инициативу детей.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3. Не делать за них то, что они могут сделать (или могут научиться делать) самостоятельно.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4. Не спешить с вынесением оценочных суждений.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5. Помогать детям учиться управлять процессом усвоения знаний: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6. Прослеживать связи между предметами, событиями и явлениями;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7. Формировать навыки самостоятельного решения проблем исследования;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8. Анализу и синтезированию, классификации, обобщению информации.</a:t>
            </a:r>
          </a:p>
        </p:txBody>
      </p:sp>
    </p:spTree>
    <p:extLst>
      <p:ext uri="{BB962C8B-B14F-4D97-AF65-F5344CB8AC3E}">
        <p14:creationId xmlns="" xmlns:p14="http://schemas.microsoft.com/office/powerpoint/2010/main" val="191512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856984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Этапы развития детского экспериментирования:</a:t>
            </a:r>
          </a:p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Младший возраст-подготовка к экспериментированию.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помощью игровых персонажей предлагаются детям простейшие проблемные ситуации: Утонет ли резиновый мяч? Как спрятать от лисы колечко в воде? Почему нельзя есть снег? Как пройти по льду и не упасть и др.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ети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осваивают действия по переливанию, пересыпанию различных материалов и веществ. Знакомятся со свойствами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некоторых материалов и объектов неживой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природы.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411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3367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среднем возрасте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идет практическое освоение детьми свойств и качеств различных материалов, дети активно участвуют в исследовании и преобразовании различных проблемных ситуаций, знакомятся со способами фиксации полученных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результатов.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Используются проблемные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ситуации: "Как из воды сделать значок?", "Зачем нужен нос?", "Тонет - не тонет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?« и др.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Проводятся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эксперименты по выявлению причин отдельных явлений, например "Почему этот платочек высох быстрее?" (потому что он был на солнце); "Чей домик крепче: из каких материалов ветер сдул домик и почему". Исследуем состав почвы, сравниваем свойства песка, и глины. Узнаем и расширяем представления о свойствах воды и воздуха их значении, о видах и свойствах тканей узнаем о свойствах магнита и увеличительного стекла.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7866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158</TotalTime>
  <Words>724</Words>
  <Application>Microsoft Office PowerPoint</Application>
  <PresentationFormat>Экран (4:3)</PresentationFormat>
  <Paragraphs>54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Елена</cp:lastModifiedBy>
  <cp:revision>16</cp:revision>
  <dcterms:created xsi:type="dcterms:W3CDTF">2016-02-10T13:26:34Z</dcterms:created>
  <dcterms:modified xsi:type="dcterms:W3CDTF">2018-10-31T12:36:38Z</dcterms:modified>
</cp:coreProperties>
</file>