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57" r:id="rId4"/>
    <p:sldId id="267" r:id="rId5"/>
    <p:sldId id="271" r:id="rId6"/>
    <p:sldId id="260" r:id="rId7"/>
    <p:sldId id="272" r:id="rId8"/>
    <p:sldId id="264" r:id="rId9"/>
    <p:sldId id="269" r:id="rId10"/>
    <p:sldId id="263" r:id="rId11"/>
    <p:sldId id="258" r:id="rId12"/>
    <p:sldId id="259" r:id="rId13"/>
    <p:sldId id="265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18DA03-96BC-42BF-A0A8-F8FB8D9C78A9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tto.ru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Профессии в  детском саду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56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420888"/>
            <a:ext cx="5898232" cy="3929697"/>
          </a:xfrm>
          <a:prstGeom prst="rect">
            <a:avLst/>
          </a:prstGeom>
        </p:spPr>
      </p:pic>
      <p:pic>
        <p:nvPicPr>
          <p:cNvPr id="5" name="Рисунок 4" descr="4682571-e065edd399b4305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6516216" y="1052736"/>
            <a:ext cx="2411760" cy="20703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95936" y="393305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38</a:t>
            </a: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1" name="Picture 4" descr="http://stopautism.ru/wp-content/uploads/2016/06/horovo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6"/>
              </a:clrFrom>
              <a:clrTo>
                <a:srgbClr val="FFFFF6">
                  <a:alpha val="0"/>
                </a:srgbClr>
              </a:clrTo>
            </a:clrChange>
            <a:lum contrast="10000"/>
          </a:blip>
          <a:srcRect l="13090"/>
          <a:stretch>
            <a:fillRect/>
          </a:stretch>
        </p:blipFill>
        <p:spPr bwMode="auto">
          <a:xfrm>
            <a:off x="539552" y="5445224"/>
            <a:ext cx="8100392" cy="113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3995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3744416" cy="561513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300" b="1" dirty="0" smtClean="0">
                <a:solidFill>
                  <a:srgbClr val="FF0000"/>
                </a:solidFill>
                <a:latin typeface="Arial Black" pitchFamily="34" charset="0"/>
              </a:rPr>
              <a:t>Дворник</a:t>
            </a: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Раньше всех он поутру Принимается за дело.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Достает свою метлу.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Машет ею вправо, влево.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Летом пыль он подметёт.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Стал уютным, чистым дворик.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Снег зимою уберёт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Всюду наш чистюля…</a:t>
            </a: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img3.proshkolu.ru/content/media/pic/std/1000000/966000/965889-3dca65571045733d.pn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2703" r="2703" b="16216"/>
          <a:stretch>
            <a:fillRect/>
          </a:stretch>
        </p:blipFill>
        <p:spPr bwMode="auto">
          <a:xfrm>
            <a:off x="3615644" y="404664"/>
            <a:ext cx="5528356" cy="4896544"/>
          </a:xfrm>
          <a:prstGeom prst="hexagon">
            <a:avLst/>
          </a:prstGeom>
          <a:noFill/>
        </p:spPr>
      </p:pic>
      <p:pic>
        <p:nvPicPr>
          <p:cNvPr id="11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013176"/>
            <a:ext cx="3456384" cy="1215236"/>
          </a:xfrm>
          <a:prstGeom prst="rect">
            <a:avLst/>
          </a:prstGeom>
          <a:noFill/>
        </p:spPr>
      </p:pic>
      <p:pic>
        <p:nvPicPr>
          <p:cNvPr id="13" name="Picture 2" descr="https://image.jimcdn.com/app/cms/image/transf/none/path/sfcfa796326372037/image/i080103c62c4e2031/version/1475853076/im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591049"/>
            <a:ext cx="2085975" cy="2266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s4.pikabu.ru/post_img/2016/05/26/8/1464266462227797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48680"/>
            <a:ext cx="5715000" cy="5095876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3528392" cy="575915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6000" b="1" dirty="0" smtClean="0">
                <a:solidFill>
                  <a:srgbClr val="FF0000"/>
                </a:solidFill>
              </a:rPr>
              <a:t>Воспитатель</a:t>
            </a:r>
            <a:endParaRPr lang="ru-RU" sz="73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 Black" pitchFamily="34" charset="0"/>
              </a:rPr>
              <a:t>В детский сад приходят дети, чтобы дружными расти,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 Black" pitchFamily="34" charset="0"/>
              </a:rPr>
              <a:t>Чтобы знали всё на свете, и на свете всё смогли.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 Black" pitchFamily="34" charset="0"/>
              </a:rPr>
              <a:t>Кто же детям здесь поможет рисовать, лепить, играть?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 Black" pitchFamily="34" charset="0"/>
              </a:rPr>
              <a:t>Кто покормит и уложит на кроватке тихо спать?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 Black" pitchFamily="34" charset="0"/>
              </a:rPr>
              <a:t>С кем для мам подарки клеим, дружно встанем в хоровод?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 Black" pitchFamily="34" charset="0"/>
              </a:rPr>
              <a:t>Кто заменит детям маму, пока мама не придёт?</a:t>
            </a:r>
          </a:p>
          <a:p>
            <a:pPr algn="ctr"/>
            <a:endParaRPr lang="ru-RU" sz="6200" b="1" dirty="0">
              <a:solidFill>
                <a:srgbClr val="FF0000"/>
              </a:solidFill>
            </a:endParaRPr>
          </a:p>
        </p:txBody>
      </p:sp>
      <p:pic>
        <p:nvPicPr>
          <p:cNvPr id="10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373216"/>
            <a:ext cx="3456384" cy="121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skyslogan.ru/uploads/posts/2013-04/1367311003_faststoneedi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031" y="692696"/>
            <a:ext cx="5546969" cy="464780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3888432" cy="5687144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Помощник 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Воспитателя</a:t>
            </a:r>
          </a:p>
          <a:p>
            <a:pPr algn="ctr">
              <a:spcBef>
                <a:spcPts val="0"/>
              </a:spcBef>
              <a:buNone/>
            </a:pP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В детском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садике обед, 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Но ведь мамы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рядом нет, 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Кто ж на стол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там накрывает? 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И за нами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убирает?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" name="Picture 6" descr="http://108.detirkutsk.ru/upload/108/17735_html_5e417a3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62524"/>
            <a:ext cx="2324100" cy="1895476"/>
          </a:xfrm>
          <a:prstGeom prst="rect">
            <a:avLst/>
          </a:prstGeom>
          <a:noFill/>
        </p:spPr>
      </p:pic>
      <p:pic>
        <p:nvPicPr>
          <p:cNvPr id="12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373216"/>
            <a:ext cx="3456384" cy="121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s.12.38kir.ru/_mod_files/ce_images/es_files/muzykant__1_.jpg"/>
          <p:cNvPicPr>
            <a:picLocks noChangeAspect="1" noChangeArrowheads="1"/>
          </p:cNvPicPr>
          <p:nvPr/>
        </p:nvPicPr>
        <p:blipFill>
          <a:blip r:embed="rId2" cstate="print"/>
          <a:srcRect t="9556" b="16119"/>
          <a:stretch>
            <a:fillRect/>
          </a:stretch>
        </p:blipFill>
        <p:spPr bwMode="auto">
          <a:xfrm>
            <a:off x="3234146" y="908720"/>
            <a:ext cx="5909854" cy="4392488"/>
          </a:xfrm>
          <a:prstGeom prst="hexagon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4392488" cy="5615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Музыкальный руководитель</a:t>
            </a:r>
          </a:p>
          <a:p>
            <a:pPr algn="ctr">
              <a:buNone/>
            </a:pPr>
            <a:endParaRPr lang="ru-RU" sz="2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Кто играет на </a:t>
            </a:r>
          </a:p>
          <a:p>
            <a:pPr algn="ctr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гармошке</a:t>
            </a:r>
            <a:b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Кроме </a:t>
            </a:r>
          </a:p>
          <a:p>
            <a:pPr algn="ctr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Гены-крокодила?</a:t>
            </a:r>
            <a:b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Пианино, </a:t>
            </a:r>
          </a:p>
          <a:p>
            <a:pPr algn="ctr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бубен, ложки,</a:t>
            </a:r>
            <a:b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Даже флейта </a:t>
            </a:r>
          </a:p>
          <a:p>
            <a:pPr algn="ctr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ей под силу!</a:t>
            </a:r>
            <a:endParaRPr lang="ru-RU" sz="22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100" name="Picture 4" descr="http://school12.virtualtaganrog.ru/images/htgf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16632"/>
            <a:ext cx="1766637" cy="1019381"/>
          </a:xfrm>
          <a:prstGeom prst="rect">
            <a:avLst/>
          </a:prstGeom>
          <a:noFill/>
        </p:spPr>
      </p:pic>
      <p:pic>
        <p:nvPicPr>
          <p:cNvPr id="10" name="Picture 4" descr="http://school12.virtualtaganrog.ru/images/htgf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373216"/>
            <a:ext cx="2160240" cy="1163397"/>
          </a:xfrm>
          <a:prstGeom prst="rect">
            <a:avLst/>
          </a:prstGeom>
          <a:noFill/>
        </p:spPr>
      </p:pic>
      <p:pic>
        <p:nvPicPr>
          <p:cNvPr id="11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373216"/>
            <a:ext cx="3456384" cy="121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4896544" cy="5615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Инструктор по ФИЗО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Спортивные и смелые,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Ловкие, умелые.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Прыгаем и скачем,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Никогда не плачем.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Педагог по физкультуре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Об осанке и фигуре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Нам все время говорил,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Бегать быстро научил.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Мы теперь со 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спортом дружим -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И ни капельки не тужим.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25604" name="Picture 4" descr="http://boombob.ru/img/picture/Jun/23/b57f8ab31d24b72eb18ebdc8bd684661/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8FB"/>
              </a:clrFrom>
              <a:clrTo>
                <a:srgbClr val="F0F8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5589240"/>
            <a:ext cx="2155268" cy="889896"/>
          </a:xfrm>
          <a:prstGeom prst="rect">
            <a:avLst/>
          </a:prstGeom>
          <a:noFill/>
        </p:spPr>
      </p:pic>
      <p:pic>
        <p:nvPicPr>
          <p:cNvPr id="6" name="Picture 4" descr="http://boombob.ru/img/picture/Jun/23/b57f8ab31d24b72eb18ebdc8bd684661/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8FB"/>
              </a:clrFrom>
              <a:clrTo>
                <a:srgbClr val="F0F8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5589240"/>
            <a:ext cx="2088232" cy="889896"/>
          </a:xfrm>
          <a:prstGeom prst="rect">
            <a:avLst/>
          </a:prstGeom>
          <a:noFill/>
        </p:spPr>
      </p:pic>
      <p:pic>
        <p:nvPicPr>
          <p:cNvPr id="25606" name="Picture 6" descr="http://355spb.edusite.ru/images/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8335" y="1268760"/>
            <a:ext cx="447504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7772400" cy="2592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Спасибо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 за внимание!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Picture 2" descr="&amp;Kcy;&amp;acy;&amp;rcy;&amp;tcy;&amp;icy;&amp;ncy;&amp;kcy;&amp;icy; &amp;pcy;&amp;ocy; &amp;zcy;&amp;acy;&amp;pcy;&amp;rcy;&amp;ocy;&amp;scy;&amp;ucy; &amp;dcy;&amp;iecy;&amp;tcy;&amp;icy; &amp;rcy;&amp;icy;&amp;scy;&amp;ocy;&amp;vcy;&amp;acy;&amp;ncy;&amp;ycy;&amp;iecy;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5112568" cy="3320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20688"/>
            <a:ext cx="7772400" cy="5399112"/>
          </a:xfrm>
        </p:spPr>
        <p:txBody>
          <a:bodyPr>
            <a:normAutofit/>
          </a:bodyPr>
          <a:lstStyle/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Землю солнце красит,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а человека – труд.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2770" name="Picture 2" descr="&amp;Kcy;&amp;acy;&amp;rcy;&amp;tcy;&amp;icy;&amp;ncy;&amp;kcy;&amp;icy; &amp;pcy;&amp;ocy; &amp;zcy;&amp;acy;&amp;pcy;&amp;rcy;&amp;ocy;&amp;scy;&amp;ucy; &amp;dcy;&amp;iecy;&amp;tcy;&amp;icy; &amp;rcy;&amp;icy;&amp;scy;&amp;ocy;&amp;vcy;&amp;acy;&amp;ncy;&amp;ycy;&amp;iecy;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068960"/>
            <a:ext cx="5112568" cy="3320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476672"/>
            <a:ext cx="3203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Constantia" pitchFamily="18" charset="0"/>
            </a:endParaRPr>
          </a:p>
        </p:txBody>
      </p:sp>
      <p:pic>
        <p:nvPicPr>
          <p:cNvPr id="11266" name="Picture 2" descr="http://zozulya.berezka4.edumsko.ru/uploads/5000/19909/persona/articles/8376294.jpg"/>
          <p:cNvPicPr>
            <a:picLocks noChangeAspect="1" noChangeArrowheads="1"/>
          </p:cNvPicPr>
          <p:nvPr/>
        </p:nvPicPr>
        <p:blipFill>
          <a:blip r:embed="rId2" cstate="print"/>
          <a:srcRect t="9152" b="14399"/>
          <a:stretch>
            <a:fillRect/>
          </a:stretch>
        </p:blipFill>
        <p:spPr bwMode="auto">
          <a:xfrm>
            <a:off x="2915816" y="764704"/>
            <a:ext cx="6499225" cy="4968552"/>
          </a:xfrm>
          <a:prstGeom prst="hexagon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404664"/>
            <a:ext cx="40324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Заведующая</a:t>
            </a:r>
          </a:p>
          <a:p>
            <a:pPr>
              <a:buNone/>
            </a:pP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У заведующей заботы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Всех других важней забот.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Как приходит на работу,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Так пошел круговорот: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Заболела в группе няня,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Нужно кем-то заменить,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А энергии не станет -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В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Горэнерго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позвонить.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Подобрать специалистов,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Чтоб учебный год начать.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Пригласить в детсад артистов,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Детям сказку показать.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Записать детишек новых,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Педагогов похвалить,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И, конечно же, обновы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Для детсада закупить.</a:t>
            </a:r>
          </a:p>
        </p:txBody>
      </p:sp>
      <p:pic>
        <p:nvPicPr>
          <p:cNvPr id="11" name="Picture 2" descr="https://image.jimcdn.com/app/cms/image/transf/none/path/sfcfa796326372037/image/i080103c62c4e2031/version/1475853076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8025" y="4591049"/>
            <a:ext cx="2085975" cy="2266951"/>
          </a:xfrm>
          <a:prstGeom prst="rect">
            <a:avLst/>
          </a:prstGeom>
          <a:noFill/>
        </p:spPr>
      </p:pic>
      <p:pic>
        <p:nvPicPr>
          <p:cNvPr id="13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517232"/>
            <a:ext cx="2880320" cy="1012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zozulya.berezka4.edumsko.ru/uploads/5000/19909/persona/articles/7781145.jpg"/>
          <p:cNvPicPr>
            <a:picLocks noChangeAspect="1" noChangeArrowheads="1"/>
          </p:cNvPicPr>
          <p:nvPr/>
        </p:nvPicPr>
        <p:blipFill>
          <a:blip r:embed="rId2" cstate="print"/>
          <a:srcRect l="3185" t="12741" r="2854" b="16119"/>
          <a:stretch>
            <a:fillRect/>
          </a:stretch>
        </p:blipFill>
        <p:spPr bwMode="auto">
          <a:xfrm>
            <a:off x="2915816" y="1052736"/>
            <a:ext cx="6228184" cy="4715498"/>
          </a:xfrm>
          <a:prstGeom prst="hexagon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3384376" cy="5318051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200" dirty="0" smtClean="0">
                <a:solidFill>
                  <a:srgbClr val="FF0000"/>
                </a:solidFill>
                <a:latin typeface="Arial Black" pitchFamily="34" charset="0"/>
              </a:rPr>
              <a:t>Методист</a:t>
            </a:r>
          </a:p>
          <a:p>
            <a:pPr algn="ctr">
              <a:buNone/>
            </a:pPr>
            <a:endParaRPr lang="ru-RU" sz="52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Чтоб деток верно воспитать,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Необходимо много знать.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Знать нужно психологию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И знать физиологию.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Быть докой а педагогике,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Риторике и логике.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Но главное, чтоб методистом быть,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Детишек надобно любить. </a:t>
            </a:r>
            <a:b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Arial Black" pitchFamily="34" charset="0"/>
              </a:rPr>
              <a:t>  </a:t>
            </a:r>
          </a:p>
          <a:p>
            <a:pPr algn="ctr"/>
            <a:endParaRPr lang="ru-RU" dirty="0"/>
          </a:p>
        </p:txBody>
      </p:sp>
      <p:pic>
        <p:nvPicPr>
          <p:cNvPr id="7" name="Picture 6" descr="http://108.detirkutsk.ru/upload/108/17735_html_5e417a3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62524"/>
            <a:ext cx="2324100" cy="189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&amp;Pcy;&amp;rcy;&amp;ocy;&amp;fcy;&amp;iecy;&amp;scy;&amp;scy;&amp;icy;&amp;icy; &amp;kcy;&amp;acy;&amp;rcy;&amp;tcy;&amp;icy;&amp;ncy;&amp;kcy;&amp;icy; &amp;dcy;&amp;lcy;&amp;yacy; &amp;dcy;&amp;iecy;&amp;tcy;&amp;scy;&amp;kcy;&amp;ocy;&amp;gcy;&amp;ocy; &amp;scy;&amp;acy;&amp;dcy;&amp;acy;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&amp;Pcy;&amp;rcy;&amp;ocy;&amp;fcy;&amp;iecy;&amp;scy;&amp;scy;&amp;icy;&amp;icy; &amp;kcy;&amp;acy;&amp;rcy;&amp;tcy;&amp;icy;&amp;ncy;&amp;kcy;&amp;icy; &amp;dcy;&amp;lcy;&amp;yacy; &amp;dcy;&amp;iecy;&amp;tcy;&amp;scy;&amp;kcy;&amp;ocy;&amp;gcy;&amp;ocy; &amp;scy;&amp;acy;&amp;dcy;&amp;acy;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&amp;Pcy;&amp;rcy;&amp;ocy;&amp;fcy;&amp;iecy;&amp;scy;&amp;scy;&amp;icy;&amp;icy; &amp;kcy;&amp;acy;&amp;rcy;&amp;tcy;&amp;icy;&amp;ncy;&amp;kcy;&amp;icy; &amp;dcy;&amp;lcy;&amp;yacy; &amp;dcy;&amp;iecy;&amp;tcy;&amp;scy;&amp;kcy;&amp;ocy;&amp;gcy;&amp;ocy; &amp;scy;&amp;acy;&amp;dcy;&amp;acy;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&amp;Pcy;&amp;rcy;&amp;ocy;&amp;fcy;&amp;iecy;&amp;scy;&amp;scy;&amp;icy;&amp;icy; &amp;kcy;&amp;acy;&amp;rcy;&amp;tcy;&amp;icy;&amp;ncy;&amp;kcy;&amp;icy; &amp;dcy;&amp;lcy;&amp;yacy; &amp;dcy;&amp;iecy;&amp;tcy;&amp;scy;&amp;kcy;&amp;ocy;&amp;gcy;&amp;ocy; &amp;scy;&amp;acy;&amp;dcy;&amp;acy;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4" name="Picture 10" descr="http://videoopen.ru/upload/adv/24666/14677064530296.jpg"/>
          <p:cNvPicPr>
            <a:picLocks noChangeAspect="1" noChangeArrowheads="1"/>
          </p:cNvPicPr>
          <p:nvPr/>
        </p:nvPicPr>
        <p:blipFill>
          <a:blip r:embed="rId2" cstate="print"/>
          <a:srcRect l="3150" b="19676"/>
          <a:stretch>
            <a:fillRect/>
          </a:stretch>
        </p:blipFill>
        <p:spPr bwMode="auto">
          <a:xfrm>
            <a:off x="3500491" y="404664"/>
            <a:ext cx="5643509" cy="46805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3312368" cy="5615136"/>
          </a:xfrm>
        </p:spPr>
        <p:txBody>
          <a:bodyPr>
            <a:normAutofit fontScale="925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Завхоз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Двери, лампочки, ковры,</a:t>
            </a:r>
            <a:b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И песок для детворы,</a:t>
            </a:r>
            <a:b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Занавески и игрушки,</a:t>
            </a:r>
            <a:b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Одеяла и подушки,</a:t>
            </a:r>
            <a:b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Мебель в садик наш привёз</a:t>
            </a:r>
            <a:b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Замечательный завхоз!</a:t>
            </a:r>
          </a:p>
        </p:txBody>
      </p:sp>
      <p:pic>
        <p:nvPicPr>
          <p:cNvPr id="10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373216"/>
            <a:ext cx="3456384" cy="121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5899-8fd17efce7aefc0e.pn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/>
          </a:blip>
          <a:srcRect b="15053"/>
          <a:stretch>
            <a:fillRect/>
          </a:stretch>
        </p:blipFill>
        <p:spPr>
          <a:xfrm>
            <a:off x="3464504" y="548680"/>
            <a:ext cx="5679496" cy="4824536"/>
          </a:xfrm>
          <a:prstGeom prst="hexagon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620688"/>
            <a:ext cx="38884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Кастелянша </a:t>
            </a:r>
          </a:p>
          <a:p>
            <a:pPr algn="ctr"/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Кто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артистов одевает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им костюмы </a:t>
            </a: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примеряет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Шьет халаты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зашивает?</a:t>
            </a:r>
            <a:br>
              <a:rPr lang="ru-RU" sz="20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Это наша </a:t>
            </a: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кастелянша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,</a:t>
            </a:r>
            <a:br>
              <a:rPr lang="ru-RU" sz="20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Её лучше не найти</a:t>
            </a:r>
            <a:br>
              <a:rPr lang="ru-RU" sz="20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Вам спасибо 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  <a:hlinkClick r:id="rId3"/>
              </a:rPr>
              <a:t>ото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 всех,</a:t>
            </a:r>
            <a:br>
              <a:rPr lang="ru-RU" sz="20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За костюмы, </a:t>
            </a: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за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успех.</a:t>
            </a:r>
          </a:p>
        </p:txBody>
      </p:sp>
      <p:pic>
        <p:nvPicPr>
          <p:cNvPr id="5122" name="Picture 2" descr="https://image.jimcdn.com/app/cms/image/transf/none/path/sfcfa796326372037/image/i080103c62c4e2031/version/1475853076/im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591049"/>
            <a:ext cx="2085975" cy="2266951"/>
          </a:xfrm>
          <a:prstGeom prst="rect">
            <a:avLst/>
          </a:prstGeom>
          <a:noFill/>
        </p:spPr>
      </p:pic>
      <p:pic>
        <p:nvPicPr>
          <p:cNvPr id="11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5085184"/>
            <a:ext cx="3456384" cy="121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45224"/>
            <a:ext cx="3456384" cy="121523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3096344" cy="561513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4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16000" dirty="0" smtClean="0">
                <a:solidFill>
                  <a:srgbClr val="FF0000"/>
                </a:solidFill>
                <a:latin typeface="Arial Black" pitchFamily="34" charset="0"/>
              </a:rPr>
              <a:t>Прачка</a:t>
            </a:r>
          </a:p>
          <a:p>
            <a:pPr algn="ctr">
              <a:buNone/>
            </a:pPr>
            <a:endParaRPr lang="ru-RU" sz="10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Чистые полотенца для носа и щечек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Сухие простынки для сладкого сна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Все это работа натруженных ручек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Хоть незаметна бывает она.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Не порошок из телерекламы,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Не </a:t>
            </a:r>
            <a:r>
              <a:rPr lang="ru-RU" sz="8000" dirty="0" err="1" smtClean="0">
                <a:solidFill>
                  <a:srgbClr val="7030A0"/>
                </a:solidFill>
                <a:latin typeface="Arial Black" pitchFamily="34" charset="0"/>
              </a:rPr>
              <a:t>суперстиралка</a:t>
            </a: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 и не вода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А наша прачка все это время</a:t>
            </a:r>
            <a:b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Заботится чтобы была чистота.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pic>
        <p:nvPicPr>
          <p:cNvPr id="27652" name="Picture 4" descr="http://boombob.ru/img/picture/Oct/09/18aae088624982c6f77d5fa20d22f14d/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927" r="53000" b="6563"/>
          <a:stretch>
            <a:fillRect/>
          </a:stretch>
        </p:blipFill>
        <p:spPr bwMode="auto">
          <a:xfrm>
            <a:off x="4283968" y="332656"/>
            <a:ext cx="4248472" cy="5256584"/>
          </a:xfrm>
          <a:prstGeom prst="rect">
            <a:avLst/>
          </a:prstGeom>
          <a:noFill/>
        </p:spPr>
      </p:pic>
      <p:pic>
        <p:nvPicPr>
          <p:cNvPr id="7" name="Picture 2" descr="https://image.jimcdn.com/app/cms/image/transf/none/path/sfcfa796326372037/image/i080103c62c4e2031/version/1475853076/im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591049"/>
            <a:ext cx="2085975" cy="2266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293096"/>
            <a:ext cx="3096344" cy="1088649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3312368" cy="5652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Повар</a:t>
            </a:r>
          </a:p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Приготовит она суп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Малышам из разных групп,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Ловко вылепит котлеты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И нарежет винегреты.</a:t>
            </a:r>
          </a:p>
        </p:txBody>
      </p:sp>
      <p:pic>
        <p:nvPicPr>
          <p:cNvPr id="6148" name="Picture 4" descr="http://ds33-schel.edumsko.ru/uploads/3000/2113/section/120256/pova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48680"/>
            <a:ext cx="5002660" cy="5544616"/>
          </a:xfrm>
          <a:prstGeom prst="rect">
            <a:avLst/>
          </a:prstGeom>
          <a:noFill/>
        </p:spPr>
      </p:pic>
      <p:pic>
        <p:nvPicPr>
          <p:cNvPr id="6150" name="Picture 6" descr="http://108.detirkutsk.ru/upload/108/17735_html_5e417a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62524"/>
            <a:ext cx="2324100" cy="189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uz-ruk.ucoz.ru/_fr/4/8484920.jpg"/>
          <p:cNvPicPr>
            <a:picLocks noChangeAspect="1" noChangeArrowheads="1"/>
          </p:cNvPicPr>
          <p:nvPr/>
        </p:nvPicPr>
        <p:blipFill>
          <a:blip r:embed="rId2" cstate="print"/>
          <a:srcRect b="15622"/>
          <a:stretch>
            <a:fillRect/>
          </a:stretch>
        </p:blipFill>
        <p:spPr bwMode="auto">
          <a:xfrm>
            <a:off x="3122276" y="548680"/>
            <a:ext cx="6021724" cy="5080993"/>
          </a:xfrm>
          <a:prstGeom prst="hexagon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36004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Врач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(медсестра)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Она может ставить банки,</a:t>
            </a:r>
            <a:b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Мазать ссадины и ранки.</a:t>
            </a:r>
            <a:b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Она лаской, добрым словом</a:t>
            </a:r>
            <a:b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 Black" pitchFamily="34" charset="0"/>
              </a:rPr>
              <a:t>Помогает стать здоровым!</a:t>
            </a:r>
          </a:p>
        </p:txBody>
      </p:sp>
      <p:pic>
        <p:nvPicPr>
          <p:cNvPr id="7172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229200"/>
            <a:ext cx="3456384" cy="1215236"/>
          </a:xfrm>
          <a:prstGeom prst="rect">
            <a:avLst/>
          </a:prstGeom>
          <a:noFill/>
        </p:spPr>
      </p:pic>
      <p:pic>
        <p:nvPicPr>
          <p:cNvPr id="8" name="Picture 2" descr="https://image.jimcdn.com/app/cms/image/transf/none/path/sfcfa796326372037/image/i080103c62c4e2031/version/1475853076/im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025" y="4591049"/>
            <a:ext cx="2085975" cy="2266951"/>
          </a:xfrm>
          <a:prstGeom prst="rect">
            <a:avLst/>
          </a:prstGeom>
          <a:noFill/>
        </p:spPr>
      </p:pic>
      <p:pic>
        <p:nvPicPr>
          <p:cNvPr id="9" name="Picture 4" descr="http://zotovaclinic.ru/wa-data/public/shop/img/HiR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301208"/>
            <a:ext cx="3456384" cy="121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7795</TotalTime>
  <Words>239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Профессии в 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в  детском саду</dc:title>
  <dc:creator>1</dc:creator>
  <cp:lastModifiedBy>michail</cp:lastModifiedBy>
  <cp:revision>34</cp:revision>
  <dcterms:created xsi:type="dcterms:W3CDTF">2014-08-07T09:52:22Z</dcterms:created>
  <dcterms:modified xsi:type="dcterms:W3CDTF">2018-11-02T13:41:57Z</dcterms:modified>
</cp:coreProperties>
</file>