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6"/>
  </p:notesMasterIdLst>
  <p:sldIdLst>
    <p:sldId id="287" r:id="rId2"/>
    <p:sldId id="256" r:id="rId3"/>
    <p:sldId id="288" r:id="rId4"/>
    <p:sldId id="258" r:id="rId5"/>
    <p:sldId id="259" r:id="rId6"/>
    <p:sldId id="260" r:id="rId7"/>
    <p:sldId id="308" r:id="rId8"/>
    <p:sldId id="307" r:id="rId9"/>
    <p:sldId id="263" r:id="rId10"/>
    <p:sldId id="292" r:id="rId11"/>
    <p:sldId id="297" r:id="rId12"/>
    <p:sldId id="301" r:id="rId13"/>
    <p:sldId id="296" r:id="rId14"/>
    <p:sldId id="294" r:id="rId15"/>
    <p:sldId id="298" r:id="rId16"/>
    <p:sldId id="309" r:id="rId17"/>
    <p:sldId id="264" r:id="rId18"/>
    <p:sldId id="266" r:id="rId19"/>
    <p:sldId id="302" r:id="rId20"/>
    <p:sldId id="268" r:id="rId21"/>
    <p:sldId id="269" r:id="rId22"/>
    <p:sldId id="304" r:id="rId23"/>
    <p:sldId id="303" r:id="rId24"/>
    <p:sldId id="305" r:id="rId25"/>
    <p:sldId id="272" r:id="rId26"/>
    <p:sldId id="274" r:id="rId27"/>
    <p:sldId id="279" r:id="rId28"/>
    <p:sldId id="278" r:id="rId29"/>
    <p:sldId id="280" r:id="rId30"/>
    <p:sldId id="281" r:id="rId31"/>
    <p:sldId id="284" r:id="rId32"/>
    <p:sldId id="282" r:id="rId33"/>
    <p:sldId id="283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63" autoAdjust="0"/>
    <p:restoredTop sz="94574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12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уровень 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0.28000000000000003</c:v>
                </c:pt>
                <c:pt idx="2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уровень 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1</c:v>
                </c:pt>
                <c:pt idx="1">
                  <c:v>0.42</c:v>
                </c:pt>
                <c:pt idx="2" formatCode="General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уровень 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Лист1!$D$2:$D$5</c:f>
            </c:numRef>
          </c:val>
        </c:ser>
        <c:axId val="118361472"/>
        <c:axId val="114327552"/>
      </c:barChart>
      <c:catAx>
        <c:axId val="118361472"/>
        <c:scaling>
          <c:orientation val="minMax"/>
        </c:scaling>
        <c:axPos val="b"/>
        <c:tickLblPos val="nextTo"/>
        <c:crossAx val="114327552"/>
        <c:crosses val="autoZero"/>
        <c:auto val="1"/>
        <c:lblAlgn val="ctr"/>
        <c:lblOffset val="100"/>
      </c:catAx>
      <c:valAx>
        <c:axId val="114327552"/>
        <c:scaling>
          <c:orientation val="minMax"/>
        </c:scaling>
        <c:axPos val="l"/>
        <c:majorGridlines/>
        <c:numFmt formatCode="0%" sourceLinked="1"/>
        <c:tickLblPos val="nextTo"/>
        <c:crossAx val="1183614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репродуктивный уровень</c:v>
                </c:pt>
                <c:pt idx="1">
                  <c:v>продуктивный уровень</c:v>
                </c:pt>
                <c:pt idx="2">
                  <c:v>творческий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0.71</c:v>
                </c:pt>
                <c:pt idx="1">
                  <c:v>0.28999999999999998</c:v>
                </c:pt>
                <c:pt idx="2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репродуктивный уровень</c:v>
                </c:pt>
                <c:pt idx="1">
                  <c:v>продуктивный уровень</c:v>
                </c:pt>
                <c:pt idx="2">
                  <c:v>творческий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3"/>
                <c:pt idx="0">
                  <c:v>0.56999999999999995</c:v>
                </c:pt>
                <c:pt idx="1">
                  <c:v>0.43</c:v>
                </c:pt>
                <c:pt idx="2" formatCode="General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репродуктивный уровень</c:v>
                </c:pt>
                <c:pt idx="1">
                  <c:v>продуктивный уровень</c:v>
                </c:pt>
                <c:pt idx="2">
                  <c:v>творческий уровень</c:v>
                </c:pt>
              </c:strCache>
            </c:strRef>
          </c:cat>
          <c:val>
            <c:numRef>
              <c:f>Лист1!$D$2:$D$5</c:f>
            </c:numRef>
          </c:val>
        </c:ser>
        <c:axId val="121232000"/>
        <c:axId val="121250176"/>
      </c:barChart>
      <c:catAx>
        <c:axId val="121232000"/>
        <c:scaling>
          <c:orientation val="minMax"/>
        </c:scaling>
        <c:axPos val="l"/>
        <c:tickLblPos val="nextTo"/>
        <c:crossAx val="121250176"/>
        <c:crosses val="autoZero"/>
        <c:auto val="1"/>
        <c:lblAlgn val="ctr"/>
        <c:lblOffset val="100"/>
      </c:catAx>
      <c:valAx>
        <c:axId val="121250176"/>
        <c:scaling>
          <c:orientation val="minMax"/>
        </c:scaling>
        <c:axPos val="b"/>
        <c:majorGridlines/>
        <c:numFmt formatCode="0%" sourceLinked="1"/>
        <c:tickLblPos val="nextTo"/>
        <c:crossAx val="121232000"/>
        <c:crosses val="autoZero"/>
        <c:crossBetween val="between"/>
      </c:valAx>
      <c:spPr>
        <a:solidFill>
          <a:schemeClr val="bg2">
            <a:lumMod val="40000"/>
            <a:lumOff val="60000"/>
          </a:schemeClr>
        </a:solidFill>
      </c:spPr>
    </c:plotArea>
    <c:legend>
      <c:legendPos val="r"/>
      <c:layout/>
    </c:legend>
    <c:plotVisOnly val="1"/>
  </c:chart>
  <c:spPr>
    <a:solidFill>
      <a:schemeClr val="bg2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4кл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низкое</c:v>
                </c:pt>
                <c:pt idx="1">
                  <c:v>среднее</c:v>
                </c:pt>
                <c:pt idx="2">
                  <c:v>высокое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0.85</c:v>
                </c:pt>
                <c:pt idx="1">
                  <c:v>0.15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низкое</c:v>
                </c:pt>
                <c:pt idx="1">
                  <c:v>среднее</c:v>
                </c:pt>
                <c:pt idx="2">
                  <c:v>высокое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0.7</c:v>
                </c:pt>
                <c:pt idx="1">
                  <c:v>0.3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низкое</c:v>
                </c:pt>
                <c:pt idx="1">
                  <c:v>среднее</c:v>
                </c:pt>
                <c:pt idx="2">
                  <c:v>высокое</c:v>
                </c:pt>
              </c:strCache>
            </c:strRef>
          </c:cat>
          <c:val>
            <c:numRef>
              <c:f>Лист1!$D$2:$D$5</c:f>
            </c:numRef>
          </c:val>
        </c:ser>
        <c:shape val="cylinder"/>
        <c:axId val="121300864"/>
        <c:axId val="121302400"/>
        <c:axId val="0"/>
      </c:bar3DChart>
      <c:catAx>
        <c:axId val="121300864"/>
        <c:scaling>
          <c:orientation val="minMax"/>
        </c:scaling>
        <c:axPos val="b"/>
        <c:tickLblPos val="nextTo"/>
        <c:crossAx val="121302400"/>
        <c:crosses val="autoZero"/>
        <c:auto val="1"/>
        <c:lblAlgn val="ctr"/>
        <c:lblOffset val="100"/>
      </c:catAx>
      <c:valAx>
        <c:axId val="121302400"/>
        <c:scaling>
          <c:orientation val="minMax"/>
        </c:scaling>
        <c:axPos val="l"/>
        <c:majorGridlines/>
        <c:numFmt formatCode="0%" sourceLinked="1"/>
        <c:tickLblPos val="nextTo"/>
        <c:crossAx val="1213008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view3D>
      <c:perspective val="30"/>
    </c:view3D>
    <c:plotArea>
      <c:layout>
        <c:manualLayout>
          <c:layoutTarget val="inner"/>
          <c:xMode val="edge"/>
          <c:yMode val="edge"/>
          <c:x val="0.10002175075337823"/>
          <c:y val="9.3263489219423054E-2"/>
          <c:w val="0.65231530086516953"/>
          <c:h val="0.46650393700787557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4кл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Любопытство</c:v>
                </c:pt>
                <c:pt idx="1">
                  <c:v>Любознательность</c:v>
                </c:pt>
                <c:pt idx="2">
                  <c:v>Познавательный интерес</c:v>
                </c:pt>
                <c:pt idx="3">
                  <c:v>Творческий интерес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5кл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Любопытство</c:v>
                </c:pt>
                <c:pt idx="1">
                  <c:v>Любознательность</c:v>
                </c:pt>
                <c:pt idx="2">
                  <c:v>Познавательный интерес</c:v>
                </c:pt>
                <c:pt idx="3">
                  <c:v>Творческий интерес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shape val="cone"/>
        <c:axId val="121862016"/>
        <c:axId val="121863552"/>
        <c:axId val="112559424"/>
      </c:bar3DChart>
      <c:catAx>
        <c:axId val="121862016"/>
        <c:scaling>
          <c:orientation val="minMax"/>
        </c:scaling>
        <c:axPos val="b"/>
        <c:tickLblPos val="nextTo"/>
        <c:crossAx val="121863552"/>
        <c:crosses val="autoZero"/>
        <c:auto val="1"/>
        <c:lblAlgn val="ctr"/>
        <c:lblOffset val="100"/>
      </c:catAx>
      <c:valAx>
        <c:axId val="121863552"/>
        <c:scaling>
          <c:orientation val="minMax"/>
        </c:scaling>
        <c:axPos val="l"/>
        <c:majorGridlines/>
        <c:numFmt formatCode="General" sourceLinked="1"/>
        <c:tickLblPos val="nextTo"/>
        <c:crossAx val="121862016"/>
        <c:crosses val="autoZero"/>
        <c:crossBetween val="between"/>
      </c:valAx>
      <c:serAx>
        <c:axId val="112559424"/>
        <c:scaling>
          <c:orientation val="minMax"/>
        </c:scaling>
        <c:axPos val="b"/>
        <c:tickLblPos val="nextTo"/>
        <c:crossAx val="121863552"/>
        <c:crosses val="autoZero"/>
      </c:serAx>
    </c:plotArea>
    <c:legend>
      <c:legendPos val="r"/>
      <c:layout>
        <c:manualLayout>
          <c:xMode val="edge"/>
          <c:yMode val="edge"/>
          <c:x val="0.75900505076991842"/>
          <c:y val="0.15958532070257964"/>
          <c:w val="0.23598715955409397"/>
          <c:h val="0.1755697370754079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0B9930-8283-4561-80C7-0404F672171A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EC9C98-5172-4F7F-9D76-1E67CD4B9E7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Познавательный интерес</a:t>
          </a:r>
          <a:endParaRPr lang="ru-RU" sz="1800" b="1" dirty="0">
            <a:solidFill>
              <a:srgbClr val="FF0000"/>
            </a:solidFill>
          </a:endParaRPr>
        </a:p>
      </dgm:t>
    </dgm:pt>
    <dgm:pt modelId="{CE75C3EE-9376-4EB1-8F25-0EA73773C290}" type="parTrans" cxnId="{FBB1DB72-989A-4E2C-A912-D4B9584362A4}">
      <dgm:prSet/>
      <dgm:spPr/>
      <dgm:t>
        <a:bodyPr/>
        <a:lstStyle/>
        <a:p>
          <a:endParaRPr lang="ru-RU"/>
        </a:p>
      </dgm:t>
    </dgm:pt>
    <dgm:pt modelId="{8814AD0D-6A62-499C-8D1E-70F135C9384B}" type="sibTrans" cxnId="{FBB1DB72-989A-4E2C-A912-D4B9584362A4}">
      <dgm:prSet/>
      <dgm:spPr/>
      <dgm:t>
        <a:bodyPr/>
        <a:lstStyle/>
        <a:p>
          <a:endParaRPr lang="ru-RU"/>
        </a:p>
      </dgm:t>
    </dgm:pt>
    <dgm:pt modelId="{38488F10-BB3D-4743-A143-73064AFFF523}">
      <dgm:prSet phldrT="[Текст]" custT="1"/>
      <dgm:spPr/>
      <dgm:t>
        <a:bodyPr/>
        <a:lstStyle/>
        <a:p>
          <a:r>
            <a:rPr lang="ru-RU" sz="1800" dirty="0" smtClean="0"/>
            <a:t>Приобретение умений и навыков</a:t>
          </a:r>
          <a:endParaRPr lang="ru-RU" sz="1800" dirty="0"/>
        </a:p>
      </dgm:t>
    </dgm:pt>
    <dgm:pt modelId="{C2FC13DF-2B19-479D-923A-F9150D4B93C4}" type="parTrans" cxnId="{F4855178-BBDC-4780-9217-9C3A5C160211}">
      <dgm:prSet/>
      <dgm:spPr/>
      <dgm:t>
        <a:bodyPr/>
        <a:lstStyle/>
        <a:p>
          <a:endParaRPr lang="ru-RU"/>
        </a:p>
      </dgm:t>
    </dgm:pt>
    <dgm:pt modelId="{C8005639-03E5-4B99-9C89-BF5514AC2A1F}" type="sibTrans" cxnId="{F4855178-BBDC-4780-9217-9C3A5C160211}">
      <dgm:prSet/>
      <dgm:spPr/>
      <dgm:t>
        <a:bodyPr/>
        <a:lstStyle/>
        <a:p>
          <a:endParaRPr lang="ru-RU"/>
        </a:p>
      </dgm:t>
    </dgm:pt>
    <dgm:pt modelId="{4D417E4E-FA7C-4FD9-A280-D64E7283546A}">
      <dgm:prSet phldrT="[Текст]" custT="1"/>
      <dgm:spPr/>
      <dgm:t>
        <a:bodyPr/>
        <a:lstStyle/>
        <a:p>
          <a:r>
            <a:rPr lang="ru-RU" sz="1800" dirty="0" smtClean="0"/>
            <a:t>Является мотивом учения</a:t>
          </a:r>
          <a:endParaRPr lang="ru-RU" sz="1800" dirty="0"/>
        </a:p>
      </dgm:t>
    </dgm:pt>
    <dgm:pt modelId="{C24FC03C-1E15-4954-B43A-F5E332C79CB1}" type="parTrans" cxnId="{BA759098-0EB2-4E39-95B3-B0B14B76C6F0}">
      <dgm:prSet/>
      <dgm:spPr/>
      <dgm:t>
        <a:bodyPr/>
        <a:lstStyle/>
        <a:p>
          <a:endParaRPr lang="ru-RU"/>
        </a:p>
      </dgm:t>
    </dgm:pt>
    <dgm:pt modelId="{9F0B1D26-21BA-40E8-860F-61DE29FD0B15}" type="sibTrans" cxnId="{BA759098-0EB2-4E39-95B3-B0B14B76C6F0}">
      <dgm:prSet/>
      <dgm:spPr/>
      <dgm:t>
        <a:bodyPr/>
        <a:lstStyle/>
        <a:p>
          <a:endParaRPr lang="ru-RU"/>
        </a:p>
      </dgm:t>
    </dgm:pt>
    <dgm:pt modelId="{0008EDD7-2724-43AE-9FB9-2E49F94DA1CD}">
      <dgm:prSet phldrT="[Текст]" custT="1"/>
      <dgm:spPr/>
      <dgm:t>
        <a:bodyPr/>
        <a:lstStyle/>
        <a:p>
          <a:r>
            <a:rPr lang="ru-RU" sz="1800" dirty="0" smtClean="0"/>
            <a:t>Приобретение</a:t>
          </a:r>
        </a:p>
        <a:p>
          <a:r>
            <a:rPr lang="ru-RU" sz="1800" dirty="0" smtClean="0"/>
            <a:t> знаний</a:t>
          </a:r>
        </a:p>
      </dgm:t>
    </dgm:pt>
    <dgm:pt modelId="{88B628E3-ECA9-49C3-B6E2-58A3E81D28B3}" type="parTrans" cxnId="{69CD7FA5-61BF-4391-BC37-95F72360FAA0}">
      <dgm:prSet/>
      <dgm:spPr/>
      <dgm:t>
        <a:bodyPr/>
        <a:lstStyle/>
        <a:p>
          <a:endParaRPr lang="ru-RU"/>
        </a:p>
      </dgm:t>
    </dgm:pt>
    <dgm:pt modelId="{B09FDC1B-3653-48C7-87C8-61F89E34940D}" type="sibTrans" cxnId="{69CD7FA5-61BF-4391-BC37-95F72360FAA0}">
      <dgm:prSet/>
      <dgm:spPr/>
      <dgm:t>
        <a:bodyPr/>
        <a:lstStyle/>
        <a:p>
          <a:endParaRPr lang="ru-RU"/>
        </a:p>
      </dgm:t>
    </dgm:pt>
    <dgm:pt modelId="{F6ED316E-268C-48E9-A922-52C318807CE9}">
      <dgm:prSet custT="1"/>
      <dgm:spPr/>
      <dgm:t>
        <a:bodyPr/>
        <a:lstStyle/>
        <a:p>
          <a:r>
            <a:rPr lang="ru-RU" sz="1800" dirty="0" smtClean="0"/>
            <a:t>Является мотивом деятельности</a:t>
          </a:r>
          <a:endParaRPr lang="ru-RU" sz="1800" dirty="0"/>
        </a:p>
      </dgm:t>
    </dgm:pt>
    <dgm:pt modelId="{642DC674-42EB-4762-A792-B66182AF8486}" type="parTrans" cxnId="{519DFF53-EA06-4F6A-B71D-9009D35ACF4F}">
      <dgm:prSet/>
      <dgm:spPr/>
      <dgm:t>
        <a:bodyPr/>
        <a:lstStyle/>
        <a:p>
          <a:endParaRPr lang="ru-RU"/>
        </a:p>
      </dgm:t>
    </dgm:pt>
    <dgm:pt modelId="{1842D860-7D91-4517-A088-D1B8F073DE4A}" type="sibTrans" cxnId="{519DFF53-EA06-4F6A-B71D-9009D35ACF4F}">
      <dgm:prSet/>
      <dgm:spPr/>
      <dgm:t>
        <a:bodyPr/>
        <a:lstStyle/>
        <a:p>
          <a:endParaRPr lang="ru-RU"/>
        </a:p>
      </dgm:t>
    </dgm:pt>
    <dgm:pt modelId="{F87F77C2-EAFA-4C55-B84D-D9479B07B991}">
      <dgm:prSet custT="1"/>
      <dgm:spPr/>
      <dgm:t>
        <a:bodyPr/>
        <a:lstStyle/>
        <a:p>
          <a:r>
            <a:rPr lang="ru-RU" sz="1800" dirty="0" smtClean="0"/>
            <a:t>Установление педагогического сотрудничества</a:t>
          </a:r>
          <a:endParaRPr lang="ru-RU" sz="1800" dirty="0"/>
        </a:p>
      </dgm:t>
    </dgm:pt>
    <dgm:pt modelId="{F4C0D686-41AD-4FC9-83AE-A1AB8B7CA760}" type="parTrans" cxnId="{85F249ED-7EC5-41F3-AB77-72471EBBEBCA}">
      <dgm:prSet/>
      <dgm:spPr/>
      <dgm:t>
        <a:bodyPr/>
        <a:lstStyle/>
        <a:p>
          <a:endParaRPr lang="ru-RU"/>
        </a:p>
      </dgm:t>
    </dgm:pt>
    <dgm:pt modelId="{00FAB664-72B4-487D-B66D-4F61E8886523}" type="sibTrans" cxnId="{85F249ED-7EC5-41F3-AB77-72471EBBEBCA}">
      <dgm:prSet/>
      <dgm:spPr/>
      <dgm:t>
        <a:bodyPr/>
        <a:lstStyle/>
        <a:p>
          <a:endParaRPr lang="ru-RU"/>
        </a:p>
      </dgm:t>
    </dgm:pt>
    <dgm:pt modelId="{D8AE6491-6683-43A1-94EE-60A2D8DC4ED6}">
      <dgm:prSet custT="1"/>
      <dgm:spPr/>
      <dgm:t>
        <a:bodyPr/>
        <a:lstStyle/>
        <a:p>
          <a:r>
            <a:rPr lang="ru-RU" sz="1800" dirty="0" smtClean="0"/>
            <a:t>Характеризуется свободой выбора,</a:t>
          </a:r>
          <a:endParaRPr lang="ru-RU" sz="1800" dirty="0"/>
        </a:p>
      </dgm:t>
    </dgm:pt>
    <dgm:pt modelId="{C5226EE2-A080-491C-92F8-58FF34619763}" type="parTrans" cxnId="{972F21D6-3217-4384-8D50-64817B5530E8}">
      <dgm:prSet/>
      <dgm:spPr/>
      <dgm:t>
        <a:bodyPr/>
        <a:lstStyle/>
        <a:p>
          <a:endParaRPr lang="ru-RU"/>
        </a:p>
      </dgm:t>
    </dgm:pt>
    <dgm:pt modelId="{336C5FB4-4C1D-4D3C-AAA9-DECF6760F304}" type="sibTrans" cxnId="{972F21D6-3217-4384-8D50-64817B5530E8}">
      <dgm:prSet/>
      <dgm:spPr/>
      <dgm:t>
        <a:bodyPr/>
        <a:lstStyle/>
        <a:p>
          <a:endParaRPr lang="ru-RU"/>
        </a:p>
      </dgm:t>
    </dgm:pt>
    <dgm:pt modelId="{EBF2AAA3-86D5-49E7-BECF-CA37D3FBB741}">
      <dgm:prSet custT="1"/>
      <dgm:spPr/>
      <dgm:t>
        <a:bodyPr/>
        <a:lstStyle/>
        <a:p>
          <a:r>
            <a:rPr lang="ru-RU" sz="1800" dirty="0" smtClean="0"/>
            <a:t>Характеризуется новизной, направленностью</a:t>
          </a:r>
          <a:endParaRPr lang="ru-RU" sz="1800" dirty="0"/>
        </a:p>
      </dgm:t>
    </dgm:pt>
    <dgm:pt modelId="{12406836-E35D-494B-A8C9-D3DED2A8FED7}" type="parTrans" cxnId="{225951A3-6F2E-4244-BBCA-5C481BC7096C}">
      <dgm:prSet/>
      <dgm:spPr/>
      <dgm:t>
        <a:bodyPr/>
        <a:lstStyle/>
        <a:p>
          <a:endParaRPr lang="ru-RU"/>
        </a:p>
      </dgm:t>
    </dgm:pt>
    <dgm:pt modelId="{D0AFCDB0-C289-4D7B-AED2-63E2C33F6774}" type="sibTrans" cxnId="{225951A3-6F2E-4244-BBCA-5C481BC7096C}">
      <dgm:prSet/>
      <dgm:spPr/>
      <dgm:t>
        <a:bodyPr/>
        <a:lstStyle/>
        <a:p>
          <a:endParaRPr lang="ru-RU"/>
        </a:p>
      </dgm:t>
    </dgm:pt>
    <dgm:pt modelId="{532A564F-8E96-4364-B108-3F72BC75CFF5}">
      <dgm:prSet custT="1"/>
      <dgm:spPr/>
      <dgm:t>
        <a:bodyPr/>
        <a:lstStyle/>
        <a:p>
          <a:r>
            <a:rPr lang="ru-RU" sz="1600" dirty="0" smtClean="0"/>
            <a:t>Характеризуется внешневнутренним проявлением</a:t>
          </a:r>
          <a:endParaRPr lang="ru-RU" sz="1600" dirty="0"/>
        </a:p>
      </dgm:t>
    </dgm:pt>
    <dgm:pt modelId="{16A47F02-940E-44DB-9547-61F971A48FA5}" type="parTrans" cxnId="{6E90D638-068C-4BEB-89B4-DC062A9C90AE}">
      <dgm:prSet/>
      <dgm:spPr/>
      <dgm:t>
        <a:bodyPr/>
        <a:lstStyle/>
        <a:p>
          <a:endParaRPr lang="ru-RU"/>
        </a:p>
      </dgm:t>
    </dgm:pt>
    <dgm:pt modelId="{2B4076D7-8013-4375-8AE5-B7A4E30FDC1B}" type="sibTrans" cxnId="{6E90D638-068C-4BEB-89B4-DC062A9C90AE}">
      <dgm:prSet/>
      <dgm:spPr/>
      <dgm:t>
        <a:bodyPr/>
        <a:lstStyle/>
        <a:p>
          <a:endParaRPr lang="ru-RU"/>
        </a:p>
      </dgm:t>
    </dgm:pt>
    <dgm:pt modelId="{F3C71D15-FA63-4F99-B241-9A6A0EA8554E}" type="pres">
      <dgm:prSet presAssocID="{320B9930-8283-4561-80C7-0404F67217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3D8C2B-EB11-4B48-94FC-9CFE1F52B4C9}" type="pres">
      <dgm:prSet presAssocID="{2DEC9C98-5172-4F7F-9D76-1E67CD4B9E74}" presName="centerShape" presStyleLbl="node0" presStyleIdx="0" presStyleCnt="1" custScaleX="177058" custScaleY="148039" custLinFactNeighborX="-3277" custLinFactNeighborY="-630"/>
      <dgm:spPr/>
      <dgm:t>
        <a:bodyPr/>
        <a:lstStyle/>
        <a:p>
          <a:endParaRPr lang="ru-RU"/>
        </a:p>
      </dgm:t>
    </dgm:pt>
    <dgm:pt modelId="{1962410D-6D65-4960-8842-A05D1DF0DA27}" type="pres">
      <dgm:prSet presAssocID="{C2FC13DF-2B19-479D-923A-F9150D4B93C4}" presName="parTrans" presStyleLbl="sibTrans2D1" presStyleIdx="0" presStyleCnt="8"/>
      <dgm:spPr/>
      <dgm:t>
        <a:bodyPr/>
        <a:lstStyle/>
        <a:p>
          <a:endParaRPr lang="ru-RU"/>
        </a:p>
      </dgm:t>
    </dgm:pt>
    <dgm:pt modelId="{5D5F3D8C-98BB-43C6-AF59-5946135B83BC}" type="pres">
      <dgm:prSet presAssocID="{C2FC13DF-2B19-479D-923A-F9150D4B93C4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AE41E8C3-1D9D-4A28-96A8-918B9BF64700}" type="pres">
      <dgm:prSet presAssocID="{38488F10-BB3D-4743-A143-73064AFFF523}" presName="node" presStyleLbl="node1" presStyleIdx="0" presStyleCnt="8" custScaleX="162549" custScaleY="100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DBD15-8CAC-4130-90AE-BAAC561D3C54}" type="pres">
      <dgm:prSet presAssocID="{C24FC03C-1E15-4954-B43A-F5E332C79CB1}" presName="parTrans" presStyleLbl="sibTrans2D1" presStyleIdx="1" presStyleCnt="8"/>
      <dgm:spPr/>
      <dgm:t>
        <a:bodyPr/>
        <a:lstStyle/>
        <a:p>
          <a:endParaRPr lang="ru-RU"/>
        </a:p>
      </dgm:t>
    </dgm:pt>
    <dgm:pt modelId="{730BDC31-BBBB-4383-9097-D5C7D99F1F70}" type="pres">
      <dgm:prSet presAssocID="{C24FC03C-1E15-4954-B43A-F5E332C79CB1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F8BD1F3B-AD5B-4BEF-BC31-F6FA1F11B33C}" type="pres">
      <dgm:prSet presAssocID="{4D417E4E-FA7C-4FD9-A280-D64E7283546A}" presName="node" presStyleLbl="node1" presStyleIdx="1" presStyleCnt="8" custScaleX="184409" custScaleY="99945" custRadScaleRad="156855" custRadScaleInc="47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CA82C-05EF-4C1C-8E54-EB3D029832EA}" type="pres">
      <dgm:prSet presAssocID="{16A47F02-940E-44DB-9547-61F971A48FA5}" presName="parTrans" presStyleLbl="sibTrans2D1" presStyleIdx="2" presStyleCnt="8"/>
      <dgm:spPr/>
      <dgm:t>
        <a:bodyPr/>
        <a:lstStyle/>
        <a:p>
          <a:endParaRPr lang="ru-RU"/>
        </a:p>
      </dgm:t>
    </dgm:pt>
    <dgm:pt modelId="{78D66CA6-69B2-494A-89E6-C034462A2D64}" type="pres">
      <dgm:prSet presAssocID="{16A47F02-940E-44DB-9547-61F971A48FA5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1D84D228-4369-4D7B-8AC6-446F79252A67}" type="pres">
      <dgm:prSet presAssocID="{532A564F-8E96-4364-B108-3F72BC75CFF5}" presName="node" presStyleLbl="node1" presStyleIdx="2" presStyleCnt="8" custScaleX="188980" custScaleY="130401" custRadScaleRad="138923" custRadScaleInc="-8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1D86E-8478-4039-AA9F-25DD8A66D8E5}" type="pres">
      <dgm:prSet presAssocID="{12406836-E35D-494B-A8C9-D3DED2A8FED7}" presName="parTrans" presStyleLbl="sibTrans2D1" presStyleIdx="3" presStyleCnt="8"/>
      <dgm:spPr/>
      <dgm:t>
        <a:bodyPr/>
        <a:lstStyle/>
        <a:p>
          <a:endParaRPr lang="ru-RU"/>
        </a:p>
      </dgm:t>
    </dgm:pt>
    <dgm:pt modelId="{87FAD20A-B3B1-4153-93E1-7764005B33D6}" type="pres">
      <dgm:prSet presAssocID="{12406836-E35D-494B-A8C9-D3DED2A8FED7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F17AE12A-69E0-4966-AA95-D17B45A78006}" type="pres">
      <dgm:prSet presAssocID="{EBF2AAA3-86D5-49E7-BECF-CA37D3FBB741}" presName="node" presStyleLbl="node1" presStyleIdx="3" presStyleCnt="8" custScaleX="234913" custScaleY="114261" custRadScaleRad="153959" custRadScaleInc="-59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746AF-A7DF-498F-B6AE-7808351EC358}" type="pres">
      <dgm:prSet presAssocID="{C5226EE2-A080-491C-92F8-58FF34619763}" presName="parTrans" presStyleLbl="sibTrans2D1" presStyleIdx="4" presStyleCnt="8"/>
      <dgm:spPr/>
      <dgm:t>
        <a:bodyPr/>
        <a:lstStyle/>
        <a:p>
          <a:endParaRPr lang="ru-RU"/>
        </a:p>
      </dgm:t>
    </dgm:pt>
    <dgm:pt modelId="{5E973241-5CC6-4D9C-BAF3-EF1D7D75E799}" type="pres">
      <dgm:prSet presAssocID="{C5226EE2-A080-491C-92F8-58FF34619763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36FF475B-192F-4CAA-91E5-65F048CBD418}" type="pres">
      <dgm:prSet presAssocID="{D8AE6491-6683-43A1-94EE-60A2D8DC4ED6}" presName="node" presStyleLbl="node1" presStyleIdx="4" presStyleCnt="8" custScaleX="217750" custScaleY="105177" custRadScaleRad="97054" custRadScaleInc="21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35800A-AE38-4ED7-AA4A-0C1F857B6E58}" type="pres">
      <dgm:prSet presAssocID="{642DC674-42EB-4762-A792-B66182AF8486}" presName="parTrans" presStyleLbl="sibTrans2D1" presStyleIdx="5" presStyleCnt="8"/>
      <dgm:spPr/>
      <dgm:t>
        <a:bodyPr/>
        <a:lstStyle/>
        <a:p>
          <a:endParaRPr lang="ru-RU"/>
        </a:p>
      </dgm:t>
    </dgm:pt>
    <dgm:pt modelId="{83A7535A-8088-4282-BAF3-E535AF885EF0}" type="pres">
      <dgm:prSet presAssocID="{642DC674-42EB-4762-A792-B66182AF8486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AE13884B-1416-4685-BC8F-02E79F2ECC3B}" type="pres">
      <dgm:prSet presAssocID="{F6ED316E-268C-48E9-A922-52C318807CE9}" presName="node" presStyleLbl="node1" presStyleIdx="5" presStyleCnt="8" custScaleX="200514" custScaleY="119250" custRadScaleRad="152215" custRadScaleInc="62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99250-1E4A-4361-9E0C-F593D83C474A}" type="pres">
      <dgm:prSet presAssocID="{F4C0D686-41AD-4FC9-83AE-A1AB8B7CA760}" presName="parTrans" presStyleLbl="sibTrans2D1" presStyleIdx="6" presStyleCnt="8"/>
      <dgm:spPr/>
      <dgm:t>
        <a:bodyPr/>
        <a:lstStyle/>
        <a:p>
          <a:endParaRPr lang="ru-RU"/>
        </a:p>
      </dgm:t>
    </dgm:pt>
    <dgm:pt modelId="{42D41882-CCA9-4006-9567-36229F8387C9}" type="pres">
      <dgm:prSet presAssocID="{F4C0D686-41AD-4FC9-83AE-A1AB8B7CA760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C688510A-2B85-4673-9B5D-9C566D0B8C30}" type="pres">
      <dgm:prSet presAssocID="{F87F77C2-EAFA-4C55-B84D-D9479B07B991}" presName="node" presStyleLbl="node1" presStyleIdx="6" presStyleCnt="8" custScaleX="189214" custScaleY="96528" custRadScaleRad="144145" custRadScaleInc="9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62778-E612-4332-B071-5E73C56F26D7}" type="pres">
      <dgm:prSet presAssocID="{88B628E3-ECA9-49C3-B6E2-58A3E81D28B3}" presName="parTrans" presStyleLbl="sibTrans2D1" presStyleIdx="7" presStyleCnt="8"/>
      <dgm:spPr/>
      <dgm:t>
        <a:bodyPr/>
        <a:lstStyle/>
        <a:p>
          <a:endParaRPr lang="ru-RU"/>
        </a:p>
      </dgm:t>
    </dgm:pt>
    <dgm:pt modelId="{23342ED6-6618-4D8C-9529-96F635210835}" type="pres">
      <dgm:prSet presAssocID="{88B628E3-ECA9-49C3-B6E2-58A3E81D28B3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0EAC5601-2A98-463D-832A-C1D3C7D9375A}" type="pres">
      <dgm:prSet presAssocID="{0008EDD7-2724-43AE-9FB9-2E49F94DA1CD}" presName="node" presStyleLbl="node1" presStyleIdx="7" presStyleCnt="8" custScaleX="180252" custScaleY="98304" custRadScaleRad="153655" custRadScaleInc="-38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1ED00E-4166-42C5-8F46-7D2259C504CF}" type="presOf" srcId="{F6ED316E-268C-48E9-A922-52C318807CE9}" destId="{AE13884B-1416-4685-BC8F-02E79F2ECC3B}" srcOrd="0" destOrd="0" presId="urn:microsoft.com/office/officeart/2005/8/layout/radial5"/>
    <dgm:cxn modelId="{6E90D638-068C-4BEB-89B4-DC062A9C90AE}" srcId="{2DEC9C98-5172-4F7F-9D76-1E67CD4B9E74}" destId="{532A564F-8E96-4364-B108-3F72BC75CFF5}" srcOrd="2" destOrd="0" parTransId="{16A47F02-940E-44DB-9547-61F971A48FA5}" sibTransId="{2B4076D7-8013-4375-8AE5-B7A4E30FDC1B}"/>
    <dgm:cxn modelId="{972F21D6-3217-4384-8D50-64817B5530E8}" srcId="{2DEC9C98-5172-4F7F-9D76-1E67CD4B9E74}" destId="{D8AE6491-6683-43A1-94EE-60A2D8DC4ED6}" srcOrd="4" destOrd="0" parTransId="{C5226EE2-A080-491C-92F8-58FF34619763}" sibTransId="{336C5FB4-4C1D-4D3C-AAA9-DECF6760F304}"/>
    <dgm:cxn modelId="{3730EB15-61CD-4DE7-B20E-63650AA03CAB}" type="presOf" srcId="{C5226EE2-A080-491C-92F8-58FF34619763}" destId="{5E973241-5CC6-4D9C-BAF3-EF1D7D75E799}" srcOrd="1" destOrd="0" presId="urn:microsoft.com/office/officeart/2005/8/layout/radial5"/>
    <dgm:cxn modelId="{FBB1DB72-989A-4E2C-A912-D4B9584362A4}" srcId="{320B9930-8283-4561-80C7-0404F672171A}" destId="{2DEC9C98-5172-4F7F-9D76-1E67CD4B9E74}" srcOrd="0" destOrd="0" parTransId="{CE75C3EE-9376-4EB1-8F25-0EA73773C290}" sibTransId="{8814AD0D-6A62-499C-8D1E-70F135C9384B}"/>
    <dgm:cxn modelId="{A78E3726-7BE5-4629-89BA-9F531BD94E71}" type="presOf" srcId="{642DC674-42EB-4762-A792-B66182AF8486}" destId="{83A7535A-8088-4282-BAF3-E535AF885EF0}" srcOrd="1" destOrd="0" presId="urn:microsoft.com/office/officeart/2005/8/layout/radial5"/>
    <dgm:cxn modelId="{24EF6496-16F7-4CFD-8435-C135A0C4A081}" type="presOf" srcId="{C2FC13DF-2B19-479D-923A-F9150D4B93C4}" destId="{5D5F3D8C-98BB-43C6-AF59-5946135B83BC}" srcOrd="1" destOrd="0" presId="urn:microsoft.com/office/officeart/2005/8/layout/radial5"/>
    <dgm:cxn modelId="{DC0ED97F-433D-4FDD-8792-645FB0449B82}" type="presOf" srcId="{16A47F02-940E-44DB-9547-61F971A48FA5}" destId="{CEDCA82C-05EF-4C1C-8E54-EB3D029832EA}" srcOrd="0" destOrd="0" presId="urn:microsoft.com/office/officeart/2005/8/layout/radial5"/>
    <dgm:cxn modelId="{B6216F6C-7C8A-4E2D-B09C-A18AEB81D414}" type="presOf" srcId="{88B628E3-ECA9-49C3-B6E2-58A3E81D28B3}" destId="{71C62778-E612-4332-B071-5E73C56F26D7}" srcOrd="0" destOrd="0" presId="urn:microsoft.com/office/officeart/2005/8/layout/radial5"/>
    <dgm:cxn modelId="{A5570E2C-4CC4-47B7-8B09-10C9FBC5DE40}" type="presOf" srcId="{F4C0D686-41AD-4FC9-83AE-A1AB8B7CA760}" destId="{42D41882-CCA9-4006-9567-36229F8387C9}" srcOrd="1" destOrd="0" presId="urn:microsoft.com/office/officeart/2005/8/layout/radial5"/>
    <dgm:cxn modelId="{6D31AFB3-4AFE-4050-AD87-3BDCA9E67C42}" type="presOf" srcId="{D8AE6491-6683-43A1-94EE-60A2D8DC4ED6}" destId="{36FF475B-192F-4CAA-91E5-65F048CBD418}" srcOrd="0" destOrd="0" presId="urn:microsoft.com/office/officeart/2005/8/layout/radial5"/>
    <dgm:cxn modelId="{C881A02E-3F5A-4B14-9A1B-D1260F0F4895}" type="presOf" srcId="{12406836-E35D-494B-A8C9-D3DED2A8FED7}" destId="{87FAD20A-B3B1-4153-93E1-7764005B33D6}" srcOrd="1" destOrd="0" presId="urn:microsoft.com/office/officeart/2005/8/layout/radial5"/>
    <dgm:cxn modelId="{519DFF53-EA06-4F6A-B71D-9009D35ACF4F}" srcId="{2DEC9C98-5172-4F7F-9D76-1E67CD4B9E74}" destId="{F6ED316E-268C-48E9-A922-52C318807CE9}" srcOrd="5" destOrd="0" parTransId="{642DC674-42EB-4762-A792-B66182AF8486}" sibTransId="{1842D860-7D91-4517-A088-D1B8F073DE4A}"/>
    <dgm:cxn modelId="{10BB5A5B-E6A8-4826-B267-2D8B5BD61E4E}" type="presOf" srcId="{C5226EE2-A080-491C-92F8-58FF34619763}" destId="{06E746AF-A7DF-498F-B6AE-7808351EC358}" srcOrd="0" destOrd="0" presId="urn:microsoft.com/office/officeart/2005/8/layout/radial5"/>
    <dgm:cxn modelId="{85F249ED-7EC5-41F3-AB77-72471EBBEBCA}" srcId="{2DEC9C98-5172-4F7F-9D76-1E67CD4B9E74}" destId="{F87F77C2-EAFA-4C55-B84D-D9479B07B991}" srcOrd="6" destOrd="0" parTransId="{F4C0D686-41AD-4FC9-83AE-A1AB8B7CA760}" sibTransId="{00FAB664-72B4-487D-B66D-4F61E8886523}"/>
    <dgm:cxn modelId="{75E68B58-8875-48E6-99AE-BCAD950CBF7E}" type="presOf" srcId="{38488F10-BB3D-4743-A143-73064AFFF523}" destId="{AE41E8C3-1D9D-4A28-96A8-918B9BF64700}" srcOrd="0" destOrd="0" presId="urn:microsoft.com/office/officeart/2005/8/layout/radial5"/>
    <dgm:cxn modelId="{12EB5227-202E-4B17-A7D2-AAD051177329}" type="presOf" srcId="{532A564F-8E96-4364-B108-3F72BC75CFF5}" destId="{1D84D228-4369-4D7B-8AC6-446F79252A67}" srcOrd="0" destOrd="0" presId="urn:microsoft.com/office/officeart/2005/8/layout/radial5"/>
    <dgm:cxn modelId="{164764F3-2781-4FF0-AF04-4963E3F93A43}" type="presOf" srcId="{C24FC03C-1E15-4954-B43A-F5E332C79CB1}" destId="{730BDC31-BBBB-4383-9097-D5C7D99F1F70}" srcOrd="1" destOrd="0" presId="urn:microsoft.com/office/officeart/2005/8/layout/radial5"/>
    <dgm:cxn modelId="{F9195E51-DA27-4CB6-8959-49E77C5502AF}" type="presOf" srcId="{F4C0D686-41AD-4FC9-83AE-A1AB8B7CA760}" destId="{8B699250-1E4A-4361-9E0C-F593D83C474A}" srcOrd="0" destOrd="0" presId="urn:microsoft.com/office/officeart/2005/8/layout/radial5"/>
    <dgm:cxn modelId="{09E2988C-F02D-41CF-A1BA-15446ADC9E9B}" type="presOf" srcId="{320B9930-8283-4561-80C7-0404F672171A}" destId="{F3C71D15-FA63-4F99-B241-9A6A0EA8554E}" srcOrd="0" destOrd="0" presId="urn:microsoft.com/office/officeart/2005/8/layout/radial5"/>
    <dgm:cxn modelId="{97BC1F35-AD7F-4D43-AC06-0575ACBC7416}" type="presOf" srcId="{88B628E3-ECA9-49C3-B6E2-58A3E81D28B3}" destId="{23342ED6-6618-4D8C-9529-96F635210835}" srcOrd="1" destOrd="0" presId="urn:microsoft.com/office/officeart/2005/8/layout/radial5"/>
    <dgm:cxn modelId="{177D4F65-4181-4E52-B1F7-91932B56154A}" type="presOf" srcId="{16A47F02-940E-44DB-9547-61F971A48FA5}" destId="{78D66CA6-69B2-494A-89E6-C034462A2D64}" srcOrd="1" destOrd="0" presId="urn:microsoft.com/office/officeart/2005/8/layout/radial5"/>
    <dgm:cxn modelId="{7B167E2E-948B-4DE6-834C-A05F2730DDCE}" type="presOf" srcId="{0008EDD7-2724-43AE-9FB9-2E49F94DA1CD}" destId="{0EAC5601-2A98-463D-832A-C1D3C7D9375A}" srcOrd="0" destOrd="0" presId="urn:microsoft.com/office/officeart/2005/8/layout/radial5"/>
    <dgm:cxn modelId="{8F062A38-4DC9-4DAD-A92A-F00E3EE30BD3}" type="presOf" srcId="{F87F77C2-EAFA-4C55-B84D-D9479B07B991}" destId="{C688510A-2B85-4673-9B5D-9C566D0B8C30}" srcOrd="0" destOrd="0" presId="urn:microsoft.com/office/officeart/2005/8/layout/radial5"/>
    <dgm:cxn modelId="{1DCDBBC5-37B8-4FFF-9FED-E61DF0F4272C}" type="presOf" srcId="{4D417E4E-FA7C-4FD9-A280-D64E7283546A}" destId="{F8BD1F3B-AD5B-4BEF-BC31-F6FA1F11B33C}" srcOrd="0" destOrd="0" presId="urn:microsoft.com/office/officeart/2005/8/layout/radial5"/>
    <dgm:cxn modelId="{3302CF69-920B-437E-B979-668C93384FA5}" type="presOf" srcId="{C2FC13DF-2B19-479D-923A-F9150D4B93C4}" destId="{1962410D-6D65-4960-8842-A05D1DF0DA27}" srcOrd="0" destOrd="0" presId="urn:microsoft.com/office/officeart/2005/8/layout/radial5"/>
    <dgm:cxn modelId="{B47093E2-1DD3-458E-8BDA-A7B13A21A187}" type="presOf" srcId="{642DC674-42EB-4762-A792-B66182AF8486}" destId="{A535800A-AE38-4ED7-AA4A-0C1F857B6E58}" srcOrd="0" destOrd="0" presId="urn:microsoft.com/office/officeart/2005/8/layout/radial5"/>
    <dgm:cxn modelId="{225951A3-6F2E-4244-BBCA-5C481BC7096C}" srcId="{2DEC9C98-5172-4F7F-9D76-1E67CD4B9E74}" destId="{EBF2AAA3-86D5-49E7-BECF-CA37D3FBB741}" srcOrd="3" destOrd="0" parTransId="{12406836-E35D-494B-A8C9-D3DED2A8FED7}" sibTransId="{D0AFCDB0-C289-4D7B-AED2-63E2C33F6774}"/>
    <dgm:cxn modelId="{091362CB-4D6A-439C-8596-3CC85E4BECF9}" type="presOf" srcId="{EBF2AAA3-86D5-49E7-BECF-CA37D3FBB741}" destId="{F17AE12A-69E0-4966-AA95-D17B45A78006}" srcOrd="0" destOrd="0" presId="urn:microsoft.com/office/officeart/2005/8/layout/radial5"/>
    <dgm:cxn modelId="{EFC885B5-5393-4011-B8B8-1EFDA95CD470}" type="presOf" srcId="{2DEC9C98-5172-4F7F-9D76-1E67CD4B9E74}" destId="{583D8C2B-EB11-4B48-94FC-9CFE1F52B4C9}" srcOrd="0" destOrd="0" presId="urn:microsoft.com/office/officeart/2005/8/layout/radial5"/>
    <dgm:cxn modelId="{937AAB5E-1666-4301-B4BF-947F4EBB6FB3}" type="presOf" srcId="{C24FC03C-1E15-4954-B43A-F5E332C79CB1}" destId="{B71DBD15-8CAC-4130-90AE-BAAC561D3C54}" srcOrd="0" destOrd="0" presId="urn:microsoft.com/office/officeart/2005/8/layout/radial5"/>
    <dgm:cxn modelId="{7AF24643-C238-4338-8DD5-5F3D529B7A49}" type="presOf" srcId="{12406836-E35D-494B-A8C9-D3DED2A8FED7}" destId="{8F61D86E-8478-4039-AA9F-25DD8A66D8E5}" srcOrd="0" destOrd="0" presId="urn:microsoft.com/office/officeart/2005/8/layout/radial5"/>
    <dgm:cxn modelId="{F4855178-BBDC-4780-9217-9C3A5C160211}" srcId="{2DEC9C98-5172-4F7F-9D76-1E67CD4B9E74}" destId="{38488F10-BB3D-4743-A143-73064AFFF523}" srcOrd="0" destOrd="0" parTransId="{C2FC13DF-2B19-479D-923A-F9150D4B93C4}" sibTransId="{C8005639-03E5-4B99-9C89-BF5514AC2A1F}"/>
    <dgm:cxn modelId="{BA759098-0EB2-4E39-95B3-B0B14B76C6F0}" srcId="{2DEC9C98-5172-4F7F-9D76-1E67CD4B9E74}" destId="{4D417E4E-FA7C-4FD9-A280-D64E7283546A}" srcOrd="1" destOrd="0" parTransId="{C24FC03C-1E15-4954-B43A-F5E332C79CB1}" sibTransId="{9F0B1D26-21BA-40E8-860F-61DE29FD0B15}"/>
    <dgm:cxn modelId="{69CD7FA5-61BF-4391-BC37-95F72360FAA0}" srcId="{2DEC9C98-5172-4F7F-9D76-1E67CD4B9E74}" destId="{0008EDD7-2724-43AE-9FB9-2E49F94DA1CD}" srcOrd="7" destOrd="0" parTransId="{88B628E3-ECA9-49C3-B6E2-58A3E81D28B3}" sibTransId="{B09FDC1B-3653-48C7-87C8-61F89E34940D}"/>
    <dgm:cxn modelId="{172E7BCF-599C-42FB-AA01-D3F6F8B5EFA9}" type="presParOf" srcId="{F3C71D15-FA63-4F99-B241-9A6A0EA8554E}" destId="{583D8C2B-EB11-4B48-94FC-9CFE1F52B4C9}" srcOrd="0" destOrd="0" presId="urn:microsoft.com/office/officeart/2005/8/layout/radial5"/>
    <dgm:cxn modelId="{D3733776-A28A-424B-9EEC-F5910F68A1E6}" type="presParOf" srcId="{F3C71D15-FA63-4F99-B241-9A6A0EA8554E}" destId="{1962410D-6D65-4960-8842-A05D1DF0DA27}" srcOrd="1" destOrd="0" presId="urn:microsoft.com/office/officeart/2005/8/layout/radial5"/>
    <dgm:cxn modelId="{B9AB1031-2FF2-4B8A-BB0A-B6A2B414FC8C}" type="presParOf" srcId="{1962410D-6D65-4960-8842-A05D1DF0DA27}" destId="{5D5F3D8C-98BB-43C6-AF59-5946135B83BC}" srcOrd="0" destOrd="0" presId="urn:microsoft.com/office/officeart/2005/8/layout/radial5"/>
    <dgm:cxn modelId="{8692A1D1-3E8D-46B6-8242-817D841C794D}" type="presParOf" srcId="{F3C71D15-FA63-4F99-B241-9A6A0EA8554E}" destId="{AE41E8C3-1D9D-4A28-96A8-918B9BF64700}" srcOrd="2" destOrd="0" presId="urn:microsoft.com/office/officeart/2005/8/layout/radial5"/>
    <dgm:cxn modelId="{1E3AA2A4-236F-49E8-B7DD-4C23A7D9A6FB}" type="presParOf" srcId="{F3C71D15-FA63-4F99-B241-9A6A0EA8554E}" destId="{B71DBD15-8CAC-4130-90AE-BAAC561D3C54}" srcOrd="3" destOrd="0" presId="urn:microsoft.com/office/officeart/2005/8/layout/radial5"/>
    <dgm:cxn modelId="{B3C42A71-DFE8-4D1C-B05F-864F5B4226CB}" type="presParOf" srcId="{B71DBD15-8CAC-4130-90AE-BAAC561D3C54}" destId="{730BDC31-BBBB-4383-9097-D5C7D99F1F70}" srcOrd="0" destOrd="0" presId="urn:microsoft.com/office/officeart/2005/8/layout/radial5"/>
    <dgm:cxn modelId="{8667C9B0-889D-463A-BDC8-21CFE4ECCD5F}" type="presParOf" srcId="{F3C71D15-FA63-4F99-B241-9A6A0EA8554E}" destId="{F8BD1F3B-AD5B-4BEF-BC31-F6FA1F11B33C}" srcOrd="4" destOrd="0" presId="urn:microsoft.com/office/officeart/2005/8/layout/radial5"/>
    <dgm:cxn modelId="{40CD8ED5-8CD8-4493-82A5-7A2D81C0E67C}" type="presParOf" srcId="{F3C71D15-FA63-4F99-B241-9A6A0EA8554E}" destId="{CEDCA82C-05EF-4C1C-8E54-EB3D029832EA}" srcOrd="5" destOrd="0" presId="urn:microsoft.com/office/officeart/2005/8/layout/radial5"/>
    <dgm:cxn modelId="{EA9040F9-04C7-4810-B9AB-5E2AFE9D0AB4}" type="presParOf" srcId="{CEDCA82C-05EF-4C1C-8E54-EB3D029832EA}" destId="{78D66CA6-69B2-494A-89E6-C034462A2D64}" srcOrd="0" destOrd="0" presId="urn:microsoft.com/office/officeart/2005/8/layout/radial5"/>
    <dgm:cxn modelId="{51C192A8-49A2-4687-9FD7-8CBC6587CAEF}" type="presParOf" srcId="{F3C71D15-FA63-4F99-B241-9A6A0EA8554E}" destId="{1D84D228-4369-4D7B-8AC6-446F79252A67}" srcOrd="6" destOrd="0" presId="urn:microsoft.com/office/officeart/2005/8/layout/radial5"/>
    <dgm:cxn modelId="{8F0ED1F9-F213-4AE7-A780-72A2674F39F3}" type="presParOf" srcId="{F3C71D15-FA63-4F99-B241-9A6A0EA8554E}" destId="{8F61D86E-8478-4039-AA9F-25DD8A66D8E5}" srcOrd="7" destOrd="0" presId="urn:microsoft.com/office/officeart/2005/8/layout/radial5"/>
    <dgm:cxn modelId="{89482489-66F9-4BD4-8877-4C6632D8A92A}" type="presParOf" srcId="{8F61D86E-8478-4039-AA9F-25DD8A66D8E5}" destId="{87FAD20A-B3B1-4153-93E1-7764005B33D6}" srcOrd="0" destOrd="0" presId="urn:microsoft.com/office/officeart/2005/8/layout/radial5"/>
    <dgm:cxn modelId="{6488764B-4839-43A1-B4E1-D593846B429A}" type="presParOf" srcId="{F3C71D15-FA63-4F99-B241-9A6A0EA8554E}" destId="{F17AE12A-69E0-4966-AA95-D17B45A78006}" srcOrd="8" destOrd="0" presId="urn:microsoft.com/office/officeart/2005/8/layout/radial5"/>
    <dgm:cxn modelId="{6F11B294-A0FF-48E4-90C3-206C9F56E2FE}" type="presParOf" srcId="{F3C71D15-FA63-4F99-B241-9A6A0EA8554E}" destId="{06E746AF-A7DF-498F-B6AE-7808351EC358}" srcOrd="9" destOrd="0" presId="urn:microsoft.com/office/officeart/2005/8/layout/radial5"/>
    <dgm:cxn modelId="{F330CCDF-D79A-4718-A4F8-DE52B19576AC}" type="presParOf" srcId="{06E746AF-A7DF-498F-B6AE-7808351EC358}" destId="{5E973241-5CC6-4D9C-BAF3-EF1D7D75E799}" srcOrd="0" destOrd="0" presId="urn:microsoft.com/office/officeart/2005/8/layout/radial5"/>
    <dgm:cxn modelId="{8A55337F-7AFC-4C7C-A2FE-CB145DE30FC7}" type="presParOf" srcId="{F3C71D15-FA63-4F99-B241-9A6A0EA8554E}" destId="{36FF475B-192F-4CAA-91E5-65F048CBD418}" srcOrd="10" destOrd="0" presId="urn:microsoft.com/office/officeart/2005/8/layout/radial5"/>
    <dgm:cxn modelId="{6C3C962E-E644-455A-A438-694BE75DBD3C}" type="presParOf" srcId="{F3C71D15-FA63-4F99-B241-9A6A0EA8554E}" destId="{A535800A-AE38-4ED7-AA4A-0C1F857B6E58}" srcOrd="11" destOrd="0" presId="urn:microsoft.com/office/officeart/2005/8/layout/radial5"/>
    <dgm:cxn modelId="{A4D2B242-0E10-4A7A-A45B-FB470B8B68D8}" type="presParOf" srcId="{A535800A-AE38-4ED7-AA4A-0C1F857B6E58}" destId="{83A7535A-8088-4282-BAF3-E535AF885EF0}" srcOrd="0" destOrd="0" presId="urn:microsoft.com/office/officeart/2005/8/layout/radial5"/>
    <dgm:cxn modelId="{9526B89D-6DF3-4128-8B12-6D9B56EE132D}" type="presParOf" srcId="{F3C71D15-FA63-4F99-B241-9A6A0EA8554E}" destId="{AE13884B-1416-4685-BC8F-02E79F2ECC3B}" srcOrd="12" destOrd="0" presId="urn:microsoft.com/office/officeart/2005/8/layout/radial5"/>
    <dgm:cxn modelId="{8E239081-A6A8-41C4-804F-A263FFDF977C}" type="presParOf" srcId="{F3C71D15-FA63-4F99-B241-9A6A0EA8554E}" destId="{8B699250-1E4A-4361-9E0C-F593D83C474A}" srcOrd="13" destOrd="0" presId="urn:microsoft.com/office/officeart/2005/8/layout/radial5"/>
    <dgm:cxn modelId="{35890F4B-EF40-4C0E-91D2-712C58F479B0}" type="presParOf" srcId="{8B699250-1E4A-4361-9E0C-F593D83C474A}" destId="{42D41882-CCA9-4006-9567-36229F8387C9}" srcOrd="0" destOrd="0" presId="urn:microsoft.com/office/officeart/2005/8/layout/radial5"/>
    <dgm:cxn modelId="{B43C3029-CDD0-4A88-B3A1-31A1E3B5CB13}" type="presParOf" srcId="{F3C71D15-FA63-4F99-B241-9A6A0EA8554E}" destId="{C688510A-2B85-4673-9B5D-9C566D0B8C30}" srcOrd="14" destOrd="0" presId="urn:microsoft.com/office/officeart/2005/8/layout/radial5"/>
    <dgm:cxn modelId="{051108E7-BB07-4132-BD29-63B126C7FDAF}" type="presParOf" srcId="{F3C71D15-FA63-4F99-B241-9A6A0EA8554E}" destId="{71C62778-E612-4332-B071-5E73C56F26D7}" srcOrd="15" destOrd="0" presId="urn:microsoft.com/office/officeart/2005/8/layout/radial5"/>
    <dgm:cxn modelId="{2343FAFD-5395-4A5B-9671-C867BCE0AD7A}" type="presParOf" srcId="{71C62778-E612-4332-B071-5E73C56F26D7}" destId="{23342ED6-6618-4D8C-9529-96F635210835}" srcOrd="0" destOrd="0" presId="urn:microsoft.com/office/officeart/2005/8/layout/radial5"/>
    <dgm:cxn modelId="{E516EA66-0C60-42DF-BE25-A38591269ABE}" type="presParOf" srcId="{F3C71D15-FA63-4F99-B241-9A6A0EA8554E}" destId="{0EAC5601-2A98-463D-832A-C1D3C7D9375A}" srcOrd="16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103C15-5913-4CA8-8F37-8CFF87DB4BD5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26C18E-5682-4ED8-A25F-FC3908A74A3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В процессе  дидактической игры </a:t>
          </a:r>
          <a:endParaRPr lang="ru-RU" sz="1800" b="1" dirty="0">
            <a:solidFill>
              <a:srgbClr val="FF0000"/>
            </a:solidFill>
          </a:endParaRPr>
        </a:p>
      </dgm:t>
    </dgm:pt>
    <dgm:pt modelId="{C83A23BA-FEDC-4C11-8515-35D9C0430F79}" type="parTrans" cxnId="{E26B1927-1B18-4EB8-AF30-2B05FC639A5A}">
      <dgm:prSet/>
      <dgm:spPr/>
      <dgm:t>
        <a:bodyPr/>
        <a:lstStyle/>
        <a:p>
          <a:endParaRPr lang="ru-RU"/>
        </a:p>
      </dgm:t>
    </dgm:pt>
    <dgm:pt modelId="{98E877F7-43D0-4828-A595-28CEC8B96FDC}" type="sibTrans" cxnId="{E26B1927-1B18-4EB8-AF30-2B05FC639A5A}">
      <dgm:prSet/>
      <dgm:spPr/>
      <dgm:t>
        <a:bodyPr/>
        <a:lstStyle/>
        <a:p>
          <a:endParaRPr lang="ru-RU"/>
        </a:p>
      </dgm:t>
    </dgm:pt>
    <dgm:pt modelId="{7C4EE1FC-05C2-445F-BA78-C586F3C50C3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FF00"/>
              </a:solidFill>
            </a:rPr>
            <a:t>Самоуправление</a:t>
          </a:r>
          <a:endParaRPr lang="ru-RU" sz="1600" b="1" dirty="0">
            <a:solidFill>
              <a:srgbClr val="FFFF00"/>
            </a:solidFill>
          </a:endParaRPr>
        </a:p>
      </dgm:t>
    </dgm:pt>
    <dgm:pt modelId="{CD38D968-EAEB-4A47-9FF7-DEF9455F47E7}" type="parTrans" cxnId="{9ED3E073-465C-49F8-BEC0-1B67034C890E}">
      <dgm:prSet/>
      <dgm:spPr/>
      <dgm:t>
        <a:bodyPr/>
        <a:lstStyle/>
        <a:p>
          <a:endParaRPr lang="ru-RU"/>
        </a:p>
      </dgm:t>
    </dgm:pt>
    <dgm:pt modelId="{CA56BE65-F626-45ED-B441-C6768F632AA9}" type="sibTrans" cxnId="{9ED3E073-465C-49F8-BEC0-1B67034C890E}">
      <dgm:prSet/>
      <dgm:spPr/>
      <dgm:t>
        <a:bodyPr/>
        <a:lstStyle/>
        <a:p>
          <a:endParaRPr lang="ru-RU"/>
        </a:p>
      </dgm:t>
    </dgm:pt>
    <dgm:pt modelId="{3B99DB3E-D01C-4140-99E4-77E01E273BE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FF00"/>
              </a:solidFill>
            </a:rPr>
            <a:t>Воспитание через коллектив</a:t>
          </a:r>
          <a:endParaRPr lang="ru-RU" sz="1400" b="1" dirty="0">
            <a:solidFill>
              <a:srgbClr val="FFFF00"/>
            </a:solidFill>
          </a:endParaRPr>
        </a:p>
      </dgm:t>
    </dgm:pt>
    <dgm:pt modelId="{1B043744-08DD-40DA-85D3-3E882FC7094F}" type="parTrans" cxnId="{0952F876-7E99-4D13-8A3D-56D87AF870B5}">
      <dgm:prSet/>
      <dgm:spPr/>
      <dgm:t>
        <a:bodyPr/>
        <a:lstStyle/>
        <a:p>
          <a:endParaRPr lang="ru-RU"/>
        </a:p>
      </dgm:t>
    </dgm:pt>
    <dgm:pt modelId="{86436D1C-839C-4795-BBDB-D5856D613410}" type="sibTrans" cxnId="{0952F876-7E99-4D13-8A3D-56D87AF870B5}">
      <dgm:prSet/>
      <dgm:spPr/>
      <dgm:t>
        <a:bodyPr/>
        <a:lstStyle/>
        <a:p>
          <a:endParaRPr lang="ru-RU"/>
        </a:p>
      </dgm:t>
    </dgm:pt>
    <dgm:pt modelId="{FAE42F21-06B2-4953-9C50-0D9F30E210B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FF00"/>
              </a:solidFill>
            </a:rPr>
            <a:t>Приобщение к научно-техническому творчеству</a:t>
          </a:r>
          <a:endParaRPr lang="ru-RU" sz="1400" b="1" dirty="0">
            <a:solidFill>
              <a:srgbClr val="FFFF00"/>
            </a:solidFill>
          </a:endParaRPr>
        </a:p>
      </dgm:t>
    </dgm:pt>
    <dgm:pt modelId="{D96A07E5-6B1B-480E-AAC8-62ACAD3DF6FD}" type="parTrans" cxnId="{13811D3C-D47B-4DAF-884F-42C6AE317BAE}">
      <dgm:prSet/>
      <dgm:spPr/>
      <dgm:t>
        <a:bodyPr/>
        <a:lstStyle/>
        <a:p>
          <a:endParaRPr lang="ru-RU"/>
        </a:p>
      </dgm:t>
    </dgm:pt>
    <dgm:pt modelId="{33F6CDEF-F065-4E91-A417-2A817FE17DD1}" type="sibTrans" cxnId="{13811D3C-D47B-4DAF-884F-42C6AE317BAE}">
      <dgm:prSet/>
      <dgm:spPr/>
      <dgm:t>
        <a:bodyPr/>
        <a:lstStyle/>
        <a:p>
          <a:endParaRPr lang="ru-RU"/>
        </a:p>
      </dgm:t>
    </dgm:pt>
    <dgm:pt modelId="{5CE22DE1-DD43-464C-998F-5C3888E5D46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FF00"/>
              </a:solidFill>
            </a:rPr>
            <a:t>Воспитание ответственности за учебу</a:t>
          </a:r>
          <a:endParaRPr lang="ru-RU" sz="1400" b="1" dirty="0">
            <a:solidFill>
              <a:srgbClr val="FFFF00"/>
            </a:solidFill>
          </a:endParaRPr>
        </a:p>
      </dgm:t>
    </dgm:pt>
    <dgm:pt modelId="{3185D0F2-D61F-4C79-9B4C-7EA1A6AAF639}" type="parTrans" cxnId="{D459954E-53AF-4A0D-BE3A-521AB7514327}">
      <dgm:prSet/>
      <dgm:spPr/>
      <dgm:t>
        <a:bodyPr/>
        <a:lstStyle/>
        <a:p>
          <a:endParaRPr lang="ru-RU"/>
        </a:p>
      </dgm:t>
    </dgm:pt>
    <dgm:pt modelId="{6978662C-526C-4CA8-B2DB-CA3C9CC7EAC2}" type="sibTrans" cxnId="{D459954E-53AF-4A0D-BE3A-521AB7514327}">
      <dgm:prSet/>
      <dgm:spPr/>
      <dgm:t>
        <a:bodyPr/>
        <a:lstStyle/>
        <a:p>
          <a:endParaRPr lang="ru-RU"/>
        </a:p>
      </dgm:t>
    </dgm:pt>
    <dgm:pt modelId="{5FDF0393-68F6-4EEB-A9F2-7D46173C70B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FF00"/>
              </a:solidFill>
            </a:rPr>
            <a:t>Ответственность за дисциплину</a:t>
          </a:r>
          <a:endParaRPr lang="ru-RU" sz="1400" b="1" dirty="0">
            <a:solidFill>
              <a:srgbClr val="FFFF00"/>
            </a:solidFill>
          </a:endParaRPr>
        </a:p>
      </dgm:t>
    </dgm:pt>
    <dgm:pt modelId="{7EA1AE91-0C0A-4354-8A61-14477FF417DF}" type="parTrans" cxnId="{BAD7C9B8-3891-492E-9383-C3F2C0648434}">
      <dgm:prSet/>
      <dgm:spPr/>
      <dgm:t>
        <a:bodyPr/>
        <a:lstStyle/>
        <a:p>
          <a:endParaRPr lang="ru-RU"/>
        </a:p>
      </dgm:t>
    </dgm:pt>
    <dgm:pt modelId="{7A99F81A-0534-4907-AEB5-4C85DFA13358}" type="sibTrans" cxnId="{BAD7C9B8-3891-492E-9383-C3F2C0648434}">
      <dgm:prSet/>
      <dgm:spPr/>
      <dgm:t>
        <a:bodyPr/>
        <a:lstStyle/>
        <a:p>
          <a:endParaRPr lang="ru-RU"/>
        </a:p>
      </dgm:t>
    </dgm:pt>
    <dgm:pt modelId="{BAE98B68-25B5-4F4D-AB30-4744B6B8B06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Обучение математике</a:t>
          </a:r>
          <a:endParaRPr lang="ru-RU" sz="2400" b="1" dirty="0">
            <a:solidFill>
              <a:srgbClr val="FFFF00"/>
            </a:solidFill>
          </a:endParaRPr>
        </a:p>
      </dgm:t>
    </dgm:pt>
    <dgm:pt modelId="{7F1E9455-C404-44A4-90E4-4EB2A515DC1F}" type="parTrans" cxnId="{12A6C620-43A9-4D8F-A936-7C56211624DD}">
      <dgm:prSet/>
      <dgm:spPr/>
      <dgm:t>
        <a:bodyPr/>
        <a:lstStyle/>
        <a:p>
          <a:endParaRPr lang="ru-RU"/>
        </a:p>
      </dgm:t>
    </dgm:pt>
    <dgm:pt modelId="{B0520DF9-D6A2-4675-B306-47C451FFC9CA}" type="sibTrans" cxnId="{12A6C620-43A9-4D8F-A936-7C56211624DD}">
      <dgm:prSet/>
      <dgm:spPr/>
      <dgm:t>
        <a:bodyPr/>
        <a:lstStyle/>
        <a:p>
          <a:endParaRPr lang="ru-RU"/>
        </a:p>
      </dgm:t>
    </dgm:pt>
    <dgm:pt modelId="{15DFFE4B-381A-4C26-BF81-2C721E7F2F78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FF00"/>
              </a:solidFill>
            </a:rPr>
            <a:t>Реализуется  совместное сотрудничество</a:t>
          </a:r>
          <a:endParaRPr lang="ru-RU" sz="1400" b="1" dirty="0">
            <a:solidFill>
              <a:srgbClr val="FFFF00"/>
            </a:solidFill>
          </a:endParaRPr>
        </a:p>
      </dgm:t>
    </dgm:pt>
    <dgm:pt modelId="{D25AF107-D7C5-4788-A005-B6F98F204BD3}" type="parTrans" cxnId="{8C2D7CED-358A-4EF8-84F8-D0CA29E69C9F}">
      <dgm:prSet/>
      <dgm:spPr/>
      <dgm:t>
        <a:bodyPr/>
        <a:lstStyle/>
        <a:p>
          <a:endParaRPr lang="ru-RU"/>
        </a:p>
      </dgm:t>
    </dgm:pt>
    <dgm:pt modelId="{41410CEF-1AB1-400E-8766-87AA96098E44}" type="sibTrans" cxnId="{8C2D7CED-358A-4EF8-84F8-D0CA29E69C9F}">
      <dgm:prSet/>
      <dgm:spPr/>
      <dgm:t>
        <a:bodyPr/>
        <a:lstStyle/>
        <a:p>
          <a:endParaRPr lang="ru-RU"/>
        </a:p>
      </dgm:t>
    </dgm:pt>
    <dgm:pt modelId="{9ECEEF13-F4AB-4838-9609-3532AFA072C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FF00"/>
              </a:solidFill>
            </a:rPr>
            <a:t>Соревнование</a:t>
          </a:r>
          <a:endParaRPr lang="ru-RU" sz="1600" b="1" dirty="0">
            <a:solidFill>
              <a:srgbClr val="FFFF00"/>
            </a:solidFill>
          </a:endParaRPr>
        </a:p>
      </dgm:t>
    </dgm:pt>
    <dgm:pt modelId="{94997FB1-0B4F-414D-94F7-62E24403E421}" type="parTrans" cxnId="{5AA3F6ED-A859-4AE2-B8BB-D17B862EF37E}">
      <dgm:prSet/>
      <dgm:spPr/>
      <dgm:t>
        <a:bodyPr/>
        <a:lstStyle/>
        <a:p>
          <a:endParaRPr lang="ru-RU"/>
        </a:p>
      </dgm:t>
    </dgm:pt>
    <dgm:pt modelId="{747499CC-DA43-43AE-84CF-180B173CBFA8}" type="sibTrans" cxnId="{5AA3F6ED-A859-4AE2-B8BB-D17B862EF37E}">
      <dgm:prSet/>
      <dgm:spPr/>
      <dgm:t>
        <a:bodyPr/>
        <a:lstStyle/>
        <a:p>
          <a:endParaRPr lang="ru-RU"/>
        </a:p>
      </dgm:t>
    </dgm:pt>
    <dgm:pt modelId="{C8095945-3C4E-48ED-B6B9-7EFC27CC5F6A}">
      <dgm:prSet phldrT="[Текст]"/>
      <dgm:spPr/>
      <dgm:t>
        <a:bodyPr/>
        <a:lstStyle/>
        <a:p>
          <a:endParaRPr lang="ru-RU" dirty="0"/>
        </a:p>
      </dgm:t>
    </dgm:pt>
    <dgm:pt modelId="{03D9CEB0-80F3-4C18-820A-88C0115FE026}" type="parTrans" cxnId="{B52B83DF-2677-46FC-BF75-3E54C01E8DA6}">
      <dgm:prSet/>
      <dgm:spPr/>
      <dgm:t>
        <a:bodyPr/>
        <a:lstStyle/>
        <a:p>
          <a:endParaRPr lang="ru-RU"/>
        </a:p>
      </dgm:t>
    </dgm:pt>
    <dgm:pt modelId="{F277A49A-2DB4-4B2F-8C37-78B58C910D65}" type="sibTrans" cxnId="{B52B83DF-2677-46FC-BF75-3E54C01E8DA6}">
      <dgm:prSet/>
      <dgm:spPr/>
      <dgm:t>
        <a:bodyPr/>
        <a:lstStyle/>
        <a:p>
          <a:endParaRPr lang="ru-RU"/>
        </a:p>
      </dgm:t>
    </dgm:pt>
    <dgm:pt modelId="{ECD24ACC-B95A-4275-ADC8-9394DB98518F}" type="pres">
      <dgm:prSet presAssocID="{0A103C15-5913-4CA8-8F37-8CFF87DB4BD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9ECAFC-F147-4E46-A5E5-A2D6C1AA3998}" type="pres">
      <dgm:prSet presAssocID="{F926C18E-5682-4ED8-A25F-FC3908A74A37}" presName="centerShape" presStyleLbl="node0" presStyleIdx="0" presStyleCnt="1" custScaleX="167773"/>
      <dgm:spPr/>
      <dgm:t>
        <a:bodyPr/>
        <a:lstStyle/>
        <a:p>
          <a:endParaRPr lang="ru-RU"/>
        </a:p>
      </dgm:t>
    </dgm:pt>
    <dgm:pt modelId="{1354EC8A-4553-4B18-873F-44F2C1C9C4CE}" type="pres">
      <dgm:prSet presAssocID="{7C4EE1FC-05C2-445F-BA78-C586F3C50C32}" presName="node" presStyleLbl="node1" presStyleIdx="0" presStyleCnt="8" custScaleX="208225" custScaleY="140468" custRadScaleRad="82309" custRadScaleInc="-21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87D47-9AF5-47F9-8328-EEF341FDAB16}" type="pres">
      <dgm:prSet presAssocID="{7C4EE1FC-05C2-445F-BA78-C586F3C50C32}" presName="dummy" presStyleCnt="0"/>
      <dgm:spPr/>
    </dgm:pt>
    <dgm:pt modelId="{4FB072E7-D152-4595-A3CA-9A66511C1E01}" type="pres">
      <dgm:prSet presAssocID="{CA56BE65-F626-45ED-B441-C6768F632AA9}" presName="sibTrans" presStyleLbl="sibTrans2D1" presStyleIdx="0" presStyleCnt="8"/>
      <dgm:spPr/>
      <dgm:t>
        <a:bodyPr/>
        <a:lstStyle/>
        <a:p>
          <a:endParaRPr lang="ru-RU"/>
        </a:p>
      </dgm:t>
    </dgm:pt>
    <dgm:pt modelId="{18D8FB4D-BCA3-4796-AC50-BEF34180DA1C}" type="pres">
      <dgm:prSet presAssocID="{3B99DB3E-D01C-4140-99E4-77E01E273BE6}" presName="node" presStyleLbl="node1" presStyleIdx="1" presStyleCnt="8" custScaleX="203186" custScaleY="154341" custRadScaleRad="114527" custRadScaleInc="57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E6D-97FB-4CE7-8C97-90613A3918B0}" type="pres">
      <dgm:prSet presAssocID="{3B99DB3E-D01C-4140-99E4-77E01E273BE6}" presName="dummy" presStyleCnt="0"/>
      <dgm:spPr/>
    </dgm:pt>
    <dgm:pt modelId="{DA713081-E3F3-4F66-9DB1-034780974382}" type="pres">
      <dgm:prSet presAssocID="{86436D1C-839C-4795-BBDB-D5856D613410}" presName="sibTrans" presStyleLbl="sibTrans2D1" presStyleIdx="1" presStyleCnt="8"/>
      <dgm:spPr/>
      <dgm:t>
        <a:bodyPr/>
        <a:lstStyle/>
        <a:p>
          <a:endParaRPr lang="ru-RU"/>
        </a:p>
      </dgm:t>
    </dgm:pt>
    <dgm:pt modelId="{8B3058A5-76C9-4C7F-B66B-E3853B7D60DF}" type="pres">
      <dgm:prSet presAssocID="{FAE42F21-06B2-4953-9C50-0D9F30E210B1}" presName="node" presStyleLbl="node1" presStyleIdx="2" presStyleCnt="8" custScaleX="193955" custScaleY="139031" custRadScaleRad="114081" custRadScaleInc="-5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2D574-8AD6-4CC6-A0DF-8A8BAF402BC6}" type="pres">
      <dgm:prSet presAssocID="{FAE42F21-06B2-4953-9C50-0D9F30E210B1}" presName="dummy" presStyleCnt="0"/>
      <dgm:spPr/>
    </dgm:pt>
    <dgm:pt modelId="{A674C718-49F4-4062-9648-C023E404CFC8}" type="pres">
      <dgm:prSet presAssocID="{33F6CDEF-F065-4E91-A417-2A817FE17DD1}" presName="sibTrans" presStyleLbl="sibTrans2D1" presStyleIdx="2" presStyleCnt="8"/>
      <dgm:spPr/>
      <dgm:t>
        <a:bodyPr/>
        <a:lstStyle/>
        <a:p>
          <a:endParaRPr lang="ru-RU"/>
        </a:p>
      </dgm:t>
    </dgm:pt>
    <dgm:pt modelId="{42F2A5B6-6283-4832-B3E6-27C37BC7B7C8}" type="pres">
      <dgm:prSet presAssocID="{5CE22DE1-DD43-464C-998F-5C3888E5D46F}" presName="node" presStyleLbl="node1" presStyleIdx="3" presStyleCnt="8" custScaleX="230506" custScaleY="147709" custRadScaleRad="116952" custRadScaleInc="-66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E570E-1129-44B2-8A0B-D4DC0E14D38E}" type="pres">
      <dgm:prSet presAssocID="{5CE22DE1-DD43-464C-998F-5C3888E5D46F}" presName="dummy" presStyleCnt="0"/>
      <dgm:spPr/>
    </dgm:pt>
    <dgm:pt modelId="{C54EB923-0DDF-43DE-96B9-3C4E6C139B6D}" type="pres">
      <dgm:prSet presAssocID="{6978662C-526C-4CA8-B2DB-CA3C9CC7EAC2}" presName="sibTrans" presStyleLbl="sibTrans2D1" presStyleIdx="3" presStyleCnt="8"/>
      <dgm:spPr/>
      <dgm:t>
        <a:bodyPr/>
        <a:lstStyle/>
        <a:p>
          <a:endParaRPr lang="ru-RU"/>
        </a:p>
      </dgm:t>
    </dgm:pt>
    <dgm:pt modelId="{EB5E061B-2464-4CEA-877B-55619FC485E3}" type="pres">
      <dgm:prSet presAssocID="{5FDF0393-68F6-4EEB-A9F2-7D46173C70BF}" presName="node" presStyleLbl="node1" presStyleIdx="4" presStyleCnt="8" custScaleX="217046" custScaleY="133628" custRadScaleRad="97956" custRadScaleInc="-34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6A7C6A-5D68-4193-BE2D-D8044AFD815D}" type="pres">
      <dgm:prSet presAssocID="{5FDF0393-68F6-4EEB-A9F2-7D46173C70BF}" presName="dummy" presStyleCnt="0"/>
      <dgm:spPr/>
    </dgm:pt>
    <dgm:pt modelId="{E773212E-FFE9-42A5-A541-CCD92F7F5955}" type="pres">
      <dgm:prSet presAssocID="{7A99F81A-0534-4907-AEB5-4C85DFA13358}" presName="sibTrans" presStyleLbl="sibTrans2D1" presStyleIdx="4" presStyleCnt="8"/>
      <dgm:spPr/>
      <dgm:t>
        <a:bodyPr/>
        <a:lstStyle/>
        <a:p>
          <a:endParaRPr lang="ru-RU"/>
        </a:p>
      </dgm:t>
    </dgm:pt>
    <dgm:pt modelId="{D14019ED-1932-42F7-80DA-9E5134C6A858}" type="pres">
      <dgm:prSet presAssocID="{BAE98B68-25B5-4F4D-AB30-4744B6B8B062}" presName="node" presStyleLbl="node1" presStyleIdx="5" presStyleCnt="8" custScaleX="216158" custScaleY="145230" custRadScaleRad="119430" custRadScaleInc="39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552E0-1ED0-4258-9F04-A8F37093D0DF}" type="pres">
      <dgm:prSet presAssocID="{BAE98B68-25B5-4F4D-AB30-4744B6B8B062}" presName="dummy" presStyleCnt="0"/>
      <dgm:spPr/>
    </dgm:pt>
    <dgm:pt modelId="{1ABF4166-9717-4C14-8BD8-6164EDEAE424}" type="pres">
      <dgm:prSet presAssocID="{B0520DF9-D6A2-4675-B306-47C451FFC9CA}" presName="sibTrans" presStyleLbl="sibTrans2D1" presStyleIdx="5" presStyleCnt="8"/>
      <dgm:spPr/>
      <dgm:t>
        <a:bodyPr/>
        <a:lstStyle/>
        <a:p>
          <a:endParaRPr lang="ru-RU"/>
        </a:p>
      </dgm:t>
    </dgm:pt>
    <dgm:pt modelId="{FBA6242D-5F12-47E0-9D56-C7017D3786C2}" type="pres">
      <dgm:prSet presAssocID="{15DFFE4B-381A-4C26-BF81-2C721E7F2F78}" presName="node" presStyleLbl="node1" presStyleIdx="6" presStyleCnt="8" custScaleX="204065" custScaleY="140100" custRadScaleRad="118066" custRadScaleInc="-25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D81DE-6723-410F-AF6D-E44E08FB69E8}" type="pres">
      <dgm:prSet presAssocID="{15DFFE4B-381A-4C26-BF81-2C721E7F2F78}" presName="dummy" presStyleCnt="0"/>
      <dgm:spPr/>
    </dgm:pt>
    <dgm:pt modelId="{25B7C54E-419B-4CBE-B648-F015E52A746C}" type="pres">
      <dgm:prSet presAssocID="{41410CEF-1AB1-400E-8766-87AA96098E44}" presName="sibTrans" presStyleLbl="sibTrans2D1" presStyleIdx="6" presStyleCnt="8"/>
      <dgm:spPr/>
      <dgm:t>
        <a:bodyPr/>
        <a:lstStyle/>
        <a:p>
          <a:endParaRPr lang="ru-RU"/>
        </a:p>
      </dgm:t>
    </dgm:pt>
    <dgm:pt modelId="{1FC798BC-F820-46C2-A66E-12213950E1A0}" type="pres">
      <dgm:prSet presAssocID="{9ECEEF13-F4AB-4838-9609-3532AFA072C0}" presName="node" presStyleLbl="node1" presStyleIdx="7" presStyleCnt="8" custScaleX="204615" custScaleY="140102" custRadScaleRad="115314" custRadScaleInc="-75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054CC-6FC6-4B50-8B4B-360B078EE9F4}" type="pres">
      <dgm:prSet presAssocID="{9ECEEF13-F4AB-4838-9609-3532AFA072C0}" presName="dummy" presStyleCnt="0"/>
      <dgm:spPr/>
    </dgm:pt>
    <dgm:pt modelId="{AD5B2C4B-0AF3-46A0-9B4A-5337FA64E77E}" type="pres">
      <dgm:prSet presAssocID="{747499CC-DA43-43AE-84CF-180B173CBFA8}" presName="sibTrans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899D7EE2-F08F-4833-9266-6D0E1C3213E4}" type="presOf" srcId="{CA56BE65-F626-45ED-B441-C6768F632AA9}" destId="{4FB072E7-D152-4595-A3CA-9A66511C1E01}" srcOrd="0" destOrd="0" presId="urn:microsoft.com/office/officeart/2005/8/layout/radial6"/>
    <dgm:cxn modelId="{9ED3E073-465C-49F8-BEC0-1B67034C890E}" srcId="{F926C18E-5682-4ED8-A25F-FC3908A74A37}" destId="{7C4EE1FC-05C2-445F-BA78-C586F3C50C32}" srcOrd="0" destOrd="0" parTransId="{CD38D968-EAEB-4A47-9FF7-DEF9455F47E7}" sibTransId="{CA56BE65-F626-45ED-B441-C6768F632AA9}"/>
    <dgm:cxn modelId="{0952F876-7E99-4D13-8A3D-56D87AF870B5}" srcId="{F926C18E-5682-4ED8-A25F-FC3908A74A37}" destId="{3B99DB3E-D01C-4140-99E4-77E01E273BE6}" srcOrd="1" destOrd="0" parTransId="{1B043744-08DD-40DA-85D3-3E882FC7094F}" sibTransId="{86436D1C-839C-4795-BBDB-D5856D613410}"/>
    <dgm:cxn modelId="{CA5A92E3-8228-4D62-91E7-8936FF2F15B4}" type="presOf" srcId="{FAE42F21-06B2-4953-9C50-0D9F30E210B1}" destId="{8B3058A5-76C9-4C7F-B66B-E3853B7D60DF}" srcOrd="0" destOrd="0" presId="urn:microsoft.com/office/officeart/2005/8/layout/radial6"/>
    <dgm:cxn modelId="{44BECD2A-4C43-4BBE-B906-A110152711F1}" type="presOf" srcId="{86436D1C-839C-4795-BBDB-D5856D613410}" destId="{DA713081-E3F3-4F66-9DB1-034780974382}" srcOrd="0" destOrd="0" presId="urn:microsoft.com/office/officeart/2005/8/layout/radial6"/>
    <dgm:cxn modelId="{BBBC3259-987A-4CAB-B1C5-B8C3B6024807}" type="presOf" srcId="{15DFFE4B-381A-4C26-BF81-2C721E7F2F78}" destId="{FBA6242D-5F12-47E0-9D56-C7017D3786C2}" srcOrd="0" destOrd="0" presId="urn:microsoft.com/office/officeart/2005/8/layout/radial6"/>
    <dgm:cxn modelId="{2C50C8FB-02FB-4CDB-9FAF-7CFCF6E628FF}" type="presOf" srcId="{5FDF0393-68F6-4EEB-A9F2-7D46173C70BF}" destId="{EB5E061B-2464-4CEA-877B-55619FC485E3}" srcOrd="0" destOrd="0" presId="urn:microsoft.com/office/officeart/2005/8/layout/radial6"/>
    <dgm:cxn modelId="{5AA3F6ED-A859-4AE2-B8BB-D17B862EF37E}" srcId="{F926C18E-5682-4ED8-A25F-FC3908A74A37}" destId="{9ECEEF13-F4AB-4838-9609-3532AFA072C0}" srcOrd="7" destOrd="0" parTransId="{94997FB1-0B4F-414D-94F7-62E24403E421}" sibTransId="{747499CC-DA43-43AE-84CF-180B173CBFA8}"/>
    <dgm:cxn modelId="{E297605B-0878-4857-88C7-43662339B8AA}" type="presOf" srcId="{41410CEF-1AB1-400E-8766-87AA96098E44}" destId="{25B7C54E-419B-4CBE-B648-F015E52A746C}" srcOrd="0" destOrd="0" presId="urn:microsoft.com/office/officeart/2005/8/layout/radial6"/>
    <dgm:cxn modelId="{E8DE0FAE-E578-4248-B015-BAB409B3E907}" type="presOf" srcId="{3B99DB3E-D01C-4140-99E4-77E01E273BE6}" destId="{18D8FB4D-BCA3-4796-AC50-BEF34180DA1C}" srcOrd="0" destOrd="0" presId="urn:microsoft.com/office/officeart/2005/8/layout/radial6"/>
    <dgm:cxn modelId="{7A5E0EE4-AECD-4329-BCE8-606C04315DBD}" type="presOf" srcId="{5CE22DE1-DD43-464C-998F-5C3888E5D46F}" destId="{42F2A5B6-6283-4832-B3E6-27C37BC7B7C8}" srcOrd="0" destOrd="0" presId="urn:microsoft.com/office/officeart/2005/8/layout/radial6"/>
    <dgm:cxn modelId="{35AB10D1-7726-4E4C-A347-D5D75DF15D42}" type="presOf" srcId="{BAE98B68-25B5-4F4D-AB30-4744B6B8B062}" destId="{D14019ED-1932-42F7-80DA-9E5134C6A858}" srcOrd="0" destOrd="0" presId="urn:microsoft.com/office/officeart/2005/8/layout/radial6"/>
    <dgm:cxn modelId="{D459954E-53AF-4A0D-BE3A-521AB7514327}" srcId="{F926C18E-5682-4ED8-A25F-FC3908A74A37}" destId="{5CE22DE1-DD43-464C-998F-5C3888E5D46F}" srcOrd="3" destOrd="0" parTransId="{3185D0F2-D61F-4C79-9B4C-7EA1A6AAF639}" sibTransId="{6978662C-526C-4CA8-B2DB-CA3C9CC7EAC2}"/>
    <dgm:cxn modelId="{13811D3C-D47B-4DAF-884F-42C6AE317BAE}" srcId="{F926C18E-5682-4ED8-A25F-FC3908A74A37}" destId="{FAE42F21-06B2-4953-9C50-0D9F30E210B1}" srcOrd="2" destOrd="0" parTransId="{D96A07E5-6B1B-480E-AAC8-62ACAD3DF6FD}" sibTransId="{33F6CDEF-F065-4E91-A417-2A817FE17DD1}"/>
    <dgm:cxn modelId="{B52B83DF-2677-46FC-BF75-3E54C01E8DA6}" srcId="{0A103C15-5913-4CA8-8F37-8CFF87DB4BD5}" destId="{C8095945-3C4E-48ED-B6B9-7EFC27CC5F6A}" srcOrd="1" destOrd="0" parTransId="{03D9CEB0-80F3-4C18-820A-88C0115FE026}" sibTransId="{F277A49A-2DB4-4B2F-8C37-78B58C910D65}"/>
    <dgm:cxn modelId="{12A6C620-43A9-4D8F-A936-7C56211624DD}" srcId="{F926C18E-5682-4ED8-A25F-FC3908A74A37}" destId="{BAE98B68-25B5-4F4D-AB30-4744B6B8B062}" srcOrd="5" destOrd="0" parTransId="{7F1E9455-C404-44A4-90E4-4EB2A515DC1F}" sibTransId="{B0520DF9-D6A2-4675-B306-47C451FFC9CA}"/>
    <dgm:cxn modelId="{81830A71-ABC8-4BDE-8E99-B3AFEAB2AE24}" type="presOf" srcId="{33F6CDEF-F065-4E91-A417-2A817FE17DD1}" destId="{A674C718-49F4-4062-9648-C023E404CFC8}" srcOrd="0" destOrd="0" presId="urn:microsoft.com/office/officeart/2005/8/layout/radial6"/>
    <dgm:cxn modelId="{E26B1927-1B18-4EB8-AF30-2B05FC639A5A}" srcId="{0A103C15-5913-4CA8-8F37-8CFF87DB4BD5}" destId="{F926C18E-5682-4ED8-A25F-FC3908A74A37}" srcOrd="0" destOrd="0" parTransId="{C83A23BA-FEDC-4C11-8515-35D9C0430F79}" sibTransId="{98E877F7-43D0-4828-A595-28CEC8B96FDC}"/>
    <dgm:cxn modelId="{8C2D7CED-358A-4EF8-84F8-D0CA29E69C9F}" srcId="{F926C18E-5682-4ED8-A25F-FC3908A74A37}" destId="{15DFFE4B-381A-4C26-BF81-2C721E7F2F78}" srcOrd="6" destOrd="0" parTransId="{D25AF107-D7C5-4788-A005-B6F98F204BD3}" sibTransId="{41410CEF-1AB1-400E-8766-87AA96098E44}"/>
    <dgm:cxn modelId="{20DE377F-0F42-4C9C-AA2E-7F77D6598AA3}" type="presOf" srcId="{F926C18E-5682-4ED8-A25F-FC3908A74A37}" destId="{769ECAFC-F147-4E46-A5E5-A2D6C1AA3998}" srcOrd="0" destOrd="0" presId="urn:microsoft.com/office/officeart/2005/8/layout/radial6"/>
    <dgm:cxn modelId="{53327466-9AF3-4514-8361-32C1732F5EB6}" type="presOf" srcId="{747499CC-DA43-43AE-84CF-180B173CBFA8}" destId="{AD5B2C4B-0AF3-46A0-9B4A-5337FA64E77E}" srcOrd="0" destOrd="0" presId="urn:microsoft.com/office/officeart/2005/8/layout/radial6"/>
    <dgm:cxn modelId="{44070D9E-E149-4834-9F61-403D3E470CAB}" type="presOf" srcId="{B0520DF9-D6A2-4675-B306-47C451FFC9CA}" destId="{1ABF4166-9717-4C14-8BD8-6164EDEAE424}" srcOrd="0" destOrd="0" presId="urn:microsoft.com/office/officeart/2005/8/layout/radial6"/>
    <dgm:cxn modelId="{15A168B1-76C2-467E-A547-055B6D213A3A}" type="presOf" srcId="{7A99F81A-0534-4907-AEB5-4C85DFA13358}" destId="{E773212E-FFE9-42A5-A541-CCD92F7F5955}" srcOrd="0" destOrd="0" presId="urn:microsoft.com/office/officeart/2005/8/layout/radial6"/>
    <dgm:cxn modelId="{C91BBDD5-513E-4511-B848-4106D10B6085}" type="presOf" srcId="{0A103C15-5913-4CA8-8F37-8CFF87DB4BD5}" destId="{ECD24ACC-B95A-4275-ADC8-9394DB98518F}" srcOrd="0" destOrd="0" presId="urn:microsoft.com/office/officeart/2005/8/layout/radial6"/>
    <dgm:cxn modelId="{D235F043-B4E8-40D5-AFB3-7F3869E97D30}" type="presOf" srcId="{6978662C-526C-4CA8-B2DB-CA3C9CC7EAC2}" destId="{C54EB923-0DDF-43DE-96B9-3C4E6C139B6D}" srcOrd="0" destOrd="0" presId="urn:microsoft.com/office/officeart/2005/8/layout/radial6"/>
    <dgm:cxn modelId="{9FA458ED-61AB-4D9A-866B-177065B4704C}" type="presOf" srcId="{7C4EE1FC-05C2-445F-BA78-C586F3C50C32}" destId="{1354EC8A-4553-4B18-873F-44F2C1C9C4CE}" srcOrd="0" destOrd="0" presId="urn:microsoft.com/office/officeart/2005/8/layout/radial6"/>
    <dgm:cxn modelId="{A0B29ECD-5934-43AD-8742-DF604C0D4BFB}" type="presOf" srcId="{9ECEEF13-F4AB-4838-9609-3532AFA072C0}" destId="{1FC798BC-F820-46C2-A66E-12213950E1A0}" srcOrd="0" destOrd="0" presId="urn:microsoft.com/office/officeart/2005/8/layout/radial6"/>
    <dgm:cxn modelId="{BAD7C9B8-3891-492E-9383-C3F2C0648434}" srcId="{F926C18E-5682-4ED8-A25F-FC3908A74A37}" destId="{5FDF0393-68F6-4EEB-A9F2-7D46173C70BF}" srcOrd="4" destOrd="0" parTransId="{7EA1AE91-0C0A-4354-8A61-14477FF417DF}" sibTransId="{7A99F81A-0534-4907-AEB5-4C85DFA13358}"/>
    <dgm:cxn modelId="{4AD2E549-B0C5-4768-8328-511F289180BF}" type="presParOf" srcId="{ECD24ACC-B95A-4275-ADC8-9394DB98518F}" destId="{769ECAFC-F147-4E46-A5E5-A2D6C1AA3998}" srcOrd="0" destOrd="0" presId="urn:microsoft.com/office/officeart/2005/8/layout/radial6"/>
    <dgm:cxn modelId="{BD6E6EA8-01FE-4382-A91E-021E5758E25A}" type="presParOf" srcId="{ECD24ACC-B95A-4275-ADC8-9394DB98518F}" destId="{1354EC8A-4553-4B18-873F-44F2C1C9C4CE}" srcOrd="1" destOrd="0" presId="urn:microsoft.com/office/officeart/2005/8/layout/radial6"/>
    <dgm:cxn modelId="{8FF242E7-D33F-4C95-AB09-A94D718B04AA}" type="presParOf" srcId="{ECD24ACC-B95A-4275-ADC8-9394DB98518F}" destId="{07387D47-9AF5-47F9-8328-EEF341FDAB16}" srcOrd="2" destOrd="0" presId="urn:microsoft.com/office/officeart/2005/8/layout/radial6"/>
    <dgm:cxn modelId="{FAA37DA1-FDCE-4830-AC20-17CB41E11205}" type="presParOf" srcId="{ECD24ACC-B95A-4275-ADC8-9394DB98518F}" destId="{4FB072E7-D152-4595-A3CA-9A66511C1E01}" srcOrd="3" destOrd="0" presId="urn:microsoft.com/office/officeart/2005/8/layout/radial6"/>
    <dgm:cxn modelId="{3BC6C864-EBF9-4334-9BC7-AC4DF130D5DE}" type="presParOf" srcId="{ECD24ACC-B95A-4275-ADC8-9394DB98518F}" destId="{18D8FB4D-BCA3-4796-AC50-BEF34180DA1C}" srcOrd="4" destOrd="0" presId="urn:microsoft.com/office/officeart/2005/8/layout/radial6"/>
    <dgm:cxn modelId="{F2C6D765-595D-4288-9C88-6D3AEF586331}" type="presParOf" srcId="{ECD24ACC-B95A-4275-ADC8-9394DB98518F}" destId="{3C28BE6D-97FB-4CE7-8C97-90613A3918B0}" srcOrd="5" destOrd="0" presId="urn:microsoft.com/office/officeart/2005/8/layout/radial6"/>
    <dgm:cxn modelId="{3BC7FD65-FE9C-4985-BBC5-5B3EBC6B40B1}" type="presParOf" srcId="{ECD24ACC-B95A-4275-ADC8-9394DB98518F}" destId="{DA713081-E3F3-4F66-9DB1-034780974382}" srcOrd="6" destOrd="0" presId="urn:microsoft.com/office/officeart/2005/8/layout/radial6"/>
    <dgm:cxn modelId="{57480B75-A07A-4C86-94A1-713518417386}" type="presParOf" srcId="{ECD24ACC-B95A-4275-ADC8-9394DB98518F}" destId="{8B3058A5-76C9-4C7F-B66B-E3853B7D60DF}" srcOrd="7" destOrd="0" presId="urn:microsoft.com/office/officeart/2005/8/layout/radial6"/>
    <dgm:cxn modelId="{A2EC449C-34D5-4552-990D-1AA674B75FD7}" type="presParOf" srcId="{ECD24ACC-B95A-4275-ADC8-9394DB98518F}" destId="{CEB2D574-8AD6-4CC6-A0DF-8A8BAF402BC6}" srcOrd="8" destOrd="0" presId="urn:microsoft.com/office/officeart/2005/8/layout/radial6"/>
    <dgm:cxn modelId="{DE03EF24-6A11-4E0D-9B18-4186D18CBA81}" type="presParOf" srcId="{ECD24ACC-B95A-4275-ADC8-9394DB98518F}" destId="{A674C718-49F4-4062-9648-C023E404CFC8}" srcOrd="9" destOrd="0" presId="urn:microsoft.com/office/officeart/2005/8/layout/radial6"/>
    <dgm:cxn modelId="{0FEC7E69-FFB8-4B33-BB13-21009BCBDEA5}" type="presParOf" srcId="{ECD24ACC-B95A-4275-ADC8-9394DB98518F}" destId="{42F2A5B6-6283-4832-B3E6-27C37BC7B7C8}" srcOrd="10" destOrd="0" presId="urn:microsoft.com/office/officeart/2005/8/layout/radial6"/>
    <dgm:cxn modelId="{94DD02E7-D17B-45FF-B924-ADEE390A30CD}" type="presParOf" srcId="{ECD24ACC-B95A-4275-ADC8-9394DB98518F}" destId="{8D4E570E-1129-44B2-8A0B-D4DC0E14D38E}" srcOrd="11" destOrd="0" presId="urn:microsoft.com/office/officeart/2005/8/layout/radial6"/>
    <dgm:cxn modelId="{24DBF0D3-C6E5-453C-8D47-6E43BFAE38C2}" type="presParOf" srcId="{ECD24ACC-B95A-4275-ADC8-9394DB98518F}" destId="{C54EB923-0DDF-43DE-96B9-3C4E6C139B6D}" srcOrd="12" destOrd="0" presId="urn:microsoft.com/office/officeart/2005/8/layout/radial6"/>
    <dgm:cxn modelId="{8994EF3D-A7D4-43EC-BE18-C349F12FE037}" type="presParOf" srcId="{ECD24ACC-B95A-4275-ADC8-9394DB98518F}" destId="{EB5E061B-2464-4CEA-877B-55619FC485E3}" srcOrd="13" destOrd="0" presId="urn:microsoft.com/office/officeart/2005/8/layout/radial6"/>
    <dgm:cxn modelId="{7C050210-0BDE-4D99-AB19-7DA3668F4E99}" type="presParOf" srcId="{ECD24ACC-B95A-4275-ADC8-9394DB98518F}" destId="{276A7C6A-5D68-4193-BE2D-D8044AFD815D}" srcOrd="14" destOrd="0" presId="urn:microsoft.com/office/officeart/2005/8/layout/radial6"/>
    <dgm:cxn modelId="{651B6ADA-1AA2-4734-8CF6-F0DCDF3E0040}" type="presParOf" srcId="{ECD24ACC-B95A-4275-ADC8-9394DB98518F}" destId="{E773212E-FFE9-42A5-A541-CCD92F7F5955}" srcOrd="15" destOrd="0" presId="urn:microsoft.com/office/officeart/2005/8/layout/radial6"/>
    <dgm:cxn modelId="{CB80F7DA-577E-42F3-BB0E-BC77ACC4A995}" type="presParOf" srcId="{ECD24ACC-B95A-4275-ADC8-9394DB98518F}" destId="{D14019ED-1932-42F7-80DA-9E5134C6A858}" srcOrd="16" destOrd="0" presId="urn:microsoft.com/office/officeart/2005/8/layout/radial6"/>
    <dgm:cxn modelId="{F1AF2528-E4F6-43E4-9CCB-45516FB66EC4}" type="presParOf" srcId="{ECD24ACC-B95A-4275-ADC8-9394DB98518F}" destId="{B61552E0-1ED0-4258-9F04-A8F37093D0DF}" srcOrd="17" destOrd="0" presId="urn:microsoft.com/office/officeart/2005/8/layout/radial6"/>
    <dgm:cxn modelId="{9F491B26-8AA9-42F2-BF0F-8BC38A9B2686}" type="presParOf" srcId="{ECD24ACC-B95A-4275-ADC8-9394DB98518F}" destId="{1ABF4166-9717-4C14-8BD8-6164EDEAE424}" srcOrd="18" destOrd="0" presId="urn:microsoft.com/office/officeart/2005/8/layout/radial6"/>
    <dgm:cxn modelId="{E766C9CA-E319-47A5-808C-29116696DA31}" type="presParOf" srcId="{ECD24ACC-B95A-4275-ADC8-9394DB98518F}" destId="{FBA6242D-5F12-47E0-9D56-C7017D3786C2}" srcOrd="19" destOrd="0" presId="urn:microsoft.com/office/officeart/2005/8/layout/radial6"/>
    <dgm:cxn modelId="{AA254677-909E-409F-85E7-8A5E0BB19068}" type="presParOf" srcId="{ECD24ACC-B95A-4275-ADC8-9394DB98518F}" destId="{E2BD81DE-6723-410F-AF6D-E44E08FB69E8}" srcOrd="20" destOrd="0" presId="urn:microsoft.com/office/officeart/2005/8/layout/radial6"/>
    <dgm:cxn modelId="{88405BE6-DD65-4285-BCAC-EB347A9D5638}" type="presParOf" srcId="{ECD24ACC-B95A-4275-ADC8-9394DB98518F}" destId="{25B7C54E-419B-4CBE-B648-F015E52A746C}" srcOrd="21" destOrd="0" presId="urn:microsoft.com/office/officeart/2005/8/layout/radial6"/>
    <dgm:cxn modelId="{06A0AC20-4569-4D6A-9AA7-E1D4A2AA8511}" type="presParOf" srcId="{ECD24ACC-B95A-4275-ADC8-9394DB98518F}" destId="{1FC798BC-F820-46C2-A66E-12213950E1A0}" srcOrd="22" destOrd="0" presId="urn:microsoft.com/office/officeart/2005/8/layout/radial6"/>
    <dgm:cxn modelId="{36730EC9-57C1-4801-9D84-1D3EF5716A7E}" type="presParOf" srcId="{ECD24ACC-B95A-4275-ADC8-9394DB98518F}" destId="{D99054CC-6FC6-4B50-8B4B-360B078EE9F4}" srcOrd="23" destOrd="0" presId="urn:microsoft.com/office/officeart/2005/8/layout/radial6"/>
    <dgm:cxn modelId="{83ECEB8A-3078-40E5-B59D-1912AF2F74B5}" type="presParOf" srcId="{ECD24ACC-B95A-4275-ADC8-9394DB98518F}" destId="{AD5B2C4B-0AF3-46A0-9B4A-5337FA64E77E}" srcOrd="24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6F222-B38C-40C1-8158-C41D0E635A8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1B75-86F9-4C19-9AAB-06C3A3649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C1B75-86F9-4C19-9AAB-06C3A36490D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160B60B-88D8-49F8-A01A-424CD92C8B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45CB10-A65F-4E76-B71C-D3234A74A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../../../&#1055;&#1077;&#1088;&#1074;&#1086;&#1077;%20&#1089;&#1077;&#1085;&#1090;&#1103;&#1073;&#1088;&#1103;%20&#1076;&#1080;&#1089;&#1082;%20&#8470;1/412386/img2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Работа </a:t>
            </a:r>
            <a:endParaRPr lang="ru-RU" sz="4000" b="1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учителя математики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ГКОУ СО СКОШИ №78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Кулаковой Оксаны Анатольевны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8062912" cy="438134"/>
          </a:xfrm>
        </p:spPr>
        <p:txBody>
          <a:bodyPr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ru-RU" sz="2400" b="1" dirty="0" smtClean="0">
                <a:ln w="50800"/>
                <a:solidFill>
                  <a:srgbClr val="FFFF00"/>
                </a:solidFill>
                <a:effectLst/>
                <a:latin typeface="+mn-lt"/>
              </a:rPr>
              <a:t>Приложения</a:t>
            </a:r>
            <a:endParaRPr lang="ru-RU" sz="2400" b="1" dirty="0">
              <a:ln w="50800"/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785794"/>
            <a:ext cx="8062912" cy="2071702"/>
          </a:xfrm>
          <a:noFill/>
        </p:spPr>
        <p:txBody>
          <a:bodyPr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ru-RU" sz="1900" b="1" dirty="0" smtClean="0">
                <a:ln w="50800"/>
                <a:solidFill>
                  <a:schemeClr val="tx1"/>
                </a:solidFill>
              </a:rPr>
              <a:t>Кроссворды по математике использую  в математических конкурсах, турнирах, играх . Провожу конкурсы составления кроссвордов.</a:t>
            </a:r>
          </a:p>
          <a:p>
            <a:pPr algn="l"/>
            <a:endParaRPr lang="ru-RU" sz="1900" b="1" i="1" dirty="0" smtClean="0">
              <a:ln w="50800"/>
              <a:solidFill>
                <a:schemeClr val="tx1"/>
              </a:solidFill>
            </a:endParaRPr>
          </a:p>
          <a:p>
            <a:pPr algn="l"/>
            <a:r>
              <a:rPr lang="ru-RU" sz="1900" b="1" i="1" dirty="0" smtClean="0">
                <a:ln w="50800"/>
                <a:solidFill>
                  <a:schemeClr val="tx1"/>
                </a:solidFill>
              </a:rPr>
              <a:t>математика, 5 класс</a:t>
            </a:r>
            <a:endParaRPr lang="ru-RU" sz="1900" b="1" dirty="0" smtClean="0">
              <a:ln w="50800"/>
              <a:solidFill>
                <a:schemeClr val="tx1"/>
              </a:solidFill>
            </a:endParaRPr>
          </a:p>
          <a:p>
            <a:pPr algn="l"/>
            <a:r>
              <a:rPr lang="ru-RU" sz="1900" b="1" dirty="0" smtClean="0">
                <a:ln w="50800"/>
                <a:solidFill>
                  <a:schemeClr val="tx1"/>
                </a:solidFill>
              </a:rPr>
              <a:t>По горизонтали: 1. Книга для занятий по какому-либо предмету. 4. Перерыв в школьных занятиях. 6. Знак, используемый для записи музыки. 9. Документ, который выдают школьнику по окончании школы. 10. Месяц. 11. Большой лист, используемый для чертежей, стенгазет и т. п. 12. Чертежный инструмент. 13. Предмет, используемый художником для нанесения краски на холст.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 descr="../../../../Первое%20сентября%20диск%20№1/412386/img2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857224" y="3143248"/>
            <a:ext cx="77153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14884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21455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7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7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7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Провожу игры  «Математическое домино»  с целью повторения,  закрепления, проверки знаний. 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Использую как групповую, так индивидуальную формы работы. 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Раздаточный материал  к игре «Математическое домино» 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по теме «Упрощение выражений» 5 класс</a:t>
            </a:r>
            <a:r>
              <a:rPr lang="ru-RU" sz="4400" b="1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ru-RU" sz="4400" b="1" dirty="0" smtClean="0">
                <a:ln w="50800"/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571744"/>
          <a:ext cx="832964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2288"/>
                <a:gridCol w="34273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effectLst/>
                        </a:rPr>
                        <a:t>25х + 100,        </a:t>
                      </a:r>
                      <a:endParaRPr lang="ru-RU" sz="1800" b="1" dirty="0"/>
                    </a:p>
                  </a:txBody>
                  <a:tcPr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effectLst/>
                        </a:rPr>
                        <a:t> 3х +4х + 5х</a:t>
                      </a:r>
                      <a:endParaRPr lang="ru-RU" sz="1800" b="1" dirty="0"/>
                    </a:p>
                  </a:txBody>
                  <a:tcPr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12х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10х-2х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8х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24+2х+7х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10х-12х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32х-х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57у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5*(у-7)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24х+9х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4х+6х-12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31х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У+56у</a:t>
                      </a:r>
                      <a:endParaRPr lang="ru-RU" sz="1800" b="1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 anchor="t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14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4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6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«Математическое лото» использую для устной работы и при проверки знаний.</a:t>
            </a:r>
            <a:br>
              <a:rPr lang="ru-RU" sz="16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6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 Тема « Сложение натуральных чисел и его свойства»</a:t>
            </a:r>
            <a:endParaRPr lang="ru-RU" sz="1600" b="1" dirty="0">
              <a:ln w="50800"/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1727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319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296       с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513      з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1000     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499    н</a:t>
                      </a:r>
                      <a:endParaRPr lang="ru-RU" sz="2000" b="1" dirty="0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877       п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630      у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45         о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555      т</a:t>
                      </a:r>
                      <a:endParaRPr lang="ru-RU" sz="2000" b="1" dirty="0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40         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         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90         ь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          а</a:t>
                      </a:r>
                      <a:endParaRPr lang="ru-RU" sz="2000" b="1" dirty="0"/>
                    </a:p>
                  </a:txBody>
                  <a:tcPr/>
                </a:tc>
              </a:tr>
              <a:tr h="4319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7           р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57       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96          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14         р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3000372"/>
          <a:ext cx="7000924" cy="3262089"/>
        </p:xfrm>
        <a:graphic>
          <a:graphicData uri="http://schemas.openxmlformats.org/drawingml/2006/table">
            <a:tbl>
              <a:tblPr/>
              <a:tblGrid>
                <a:gridCol w="2428892"/>
                <a:gridCol w="2009194"/>
                <a:gridCol w="2562838"/>
              </a:tblGrid>
              <a:tr h="394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latin typeface="Times New Roman"/>
                        </a:rPr>
                        <a:t>Вычислите примеры устно. </a:t>
                      </a: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430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latin typeface="Times New Roman"/>
                        </a:rPr>
                        <a:t>Закройте в карточке соответствующие ответы.</a:t>
                      </a: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37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latin typeface="Times New Roman"/>
                        </a:rPr>
                        <a:t>Какие числа остались открытыми?</a:t>
                      </a: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37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latin typeface="Times New Roman"/>
                        </a:rPr>
                        <a:t>Из соответствующих букв составьте слово.</a:t>
                      </a: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031">
                <a:tc gridSpan="2">
                  <a:txBody>
                    <a:bodyPr/>
                    <a:lstStyle/>
                    <a:p>
                      <a:pPr algn="l" fontAlgn="ctr"/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03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28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 уменьшить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4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раза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smtClean="0">
                          <a:latin typeface="Times New Roman"/>
                        </a:rPr>
                        <a:t>114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разделить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на 2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1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smtClean="0">
                          <a:latin typeface="Times New Roman"/>
                        </a:rPr>
                        <a:t>90 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вычесть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 82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smtClean="0">
                          <a:latin typeface="Times New Roman"/>
                        </a:rPr>
                        <a:t>9   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умножить на 5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500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увеличить на  13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500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вычесть  1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11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умножить на  5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smtClean="0">
                          <a:latin typeface="Times New Roman"/>
                        </a:rPr>
                        <a:t>42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разделить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на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3 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900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 вычесть 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23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45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 увеличить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2  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раза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latin typeface="Times New Roman"/>
                        </a:rPr>
                        <a:t>100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 уменьшить </a:t>
                      </a:r>
                      <a:r>
                        <a:rPr lang="ru-RU" sz="1800" b="1" i="0" u="none" strike="noStrike" dirty="0">
                          <a:latin typeface="Times New Roman"/>
                        </a:rPr>
                        <a:t>на </a:t>
                      </a:r>
                      <a:r>
                        <a:rPr lang="ru-RU" sz="1800" b="1" i="0" u="none" strike="noStrike" dirty="0" smtClean="0">
                          <a:latin typeface="Times New Roman"/>
                        </a:rPr>
                        <a:t>  4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Cyr"/>
                      </a:endParaRPr>
                    </a:p>
                  </a:txBody>
                  <a:tcPr marL="7155" marR="7155" marT="71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3786191"/>
          <a:ext cx="8143932" cy="2857520"/>
        </p:xfrm>
        <a:graphic>
          <a:graphicData uri="http://schemas.openxmlformats.org/drawingml/2006/table">
            <a:tbl>
              <a:tblPr/>
              <a:tblGrid>
                <a:gridCol w="2035983"/>
                <a:gridCol w="2035983"/>
                <a:gridCol w="2035983"/>
                <a:gridCol w="2035983"/>
              </a:tblGrid>
              <a:tr h="9757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Назовите неизвестный компонент  в уравнении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+ 15=32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Продолжите утверждение: «Чтобы найти неизвестное делимое, надо …»</a:t>
                      </a: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Назовите неизвестный компонент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уравнении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85 –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=38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Решите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уравнение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 ∙ у = 98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Переместительное свойство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сложения</a:t>
                      </a: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Переместительное свойство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умножения</a:t>
                      </a:r>
                    </a:p>
                  </a:txBody>
                  <a:tcPr marL="41355" marR="413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∙ 0 = ?</a:t>
                      </a:r>
                    </a:p>
                  </a:txBody>
                  <a:tcPr marL="41355" marR="413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∙ 1 = ?</a:t>
                      </a:r>
                    </a:p>
                  </a:txBody>
                  <a:tcPr marL="41355" marR="413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7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Назовите неизвестный компонент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уравнении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85 –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= 38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Продолжите утверждение: «Чтобы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найти неизвестный множитель, надо…»</a:t>
                      </a: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Назовите неизвестный компонент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уравнении</a:t>
                      </a:r>
                      <a:endParaRPr lang="en-US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 – 76 =23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Назовите неизвестный компонент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уравнении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: 35 = 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285860"/>
          <a:ext cx="8215368" cy="2357454"/>
        </p:xfrm>
        <a:graphic>
          <a:graphicData uri="http://schemas.openxmlformats.org/drawingml/2006/table">
            <a:tbl>
              <a:tblPr/>
              <a:tblGrid>
                <a:gridCol w="2053842"/>
                <a:gridCol w="2053842"/>
                <a:gridCol w="2053842"/>
                <a:gridCol w="2053842"/>
              </a:tblGrid>
              <a:tr h="5147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0" dirty="0" smtClean="0">
                          <a:latin typeface="Times New Roman"/>
                          <a:ea typeface="Times New Roman"/>
                          <a:cs typeface="Times New Roman"/>
                        </a:rPr>
                        <a:t>Слагаемое  17</a:t>
                      </a:r>
                      <a:endParaRPr lang="ru-RU" sz="1600" b="1" kern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а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а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частное умножить на делитель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(а - </a:t>
                      </a: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) ∙ с =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 ас – </a:t>
                      </a: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+(</a:t>
                      </a: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+ с)=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(а + </a:t>
                      </a:r>
                      <a:r>
                        <a:rPr lang="en-US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) + с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7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Вычитаемое 47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ab=</a:t>
                      </a:r>
                      <a:r>
                        <a:rPr lang="en-US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ba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Уменьшаемое 99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Y=49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355" marR="41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0034" y="214290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50800"/>
              </a:rPr>
              <a:t>Раздаточный материал к игре «Математическое лото»</a:t>
            </a:r>
            <a:br>
              <a:rPr lang="ru-RU" sz="2400" b="1" dirty="0" smtClean="0">
                <a:ln w="50800"/>
              </a:rPr>
            </a:br>
            <a:r>
              <a:rPr lang="ru-RU" sz="2400" b="1" dirty="0" smtClean="0">
                <a:ln w="50800"/>
              </a:rPr>
              <a:t>по теме «Уравнения. Свойства сложения и умножения» 5 класс</a:t>
            </a:r>
            <a:endParaRPr lang="ru-RU" sz="2400" dirty="0"/>
          </a:p>
        </p:txBody>
      </p:sp>
      <p:pic>
        <p:nvPicPr>
          <p:cNvPr id="5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86388"/>
            <a:ext cx="928662" cy="139540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062912" cy="1470025"/>
          </a:xfrm>
        </p:spPr>
        <p:txBody>
          <a:bodyPr anchor="ctr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  Игру «Парные карточки» провожу на этапе актуализации  или проверки знаний.</a:t>
            </a:r>
            <a:b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Раздаточный материал </a:t>
            </a:r>
            <a:b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по теме «Формулы»  5 класс</a:t>
            </a:r>
            <a:br>
              <a:rPr lang="ru-RU" sz="2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</a:br>
            <a:endParaRPr lang="ru-RU" sz="2800" b="1" dirty="0">
              <a:ln w="50800"/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14554"/>
            <a:ext cx="8062912" cy="2428892"/>
          </a:xfrm>
        </p:spPr>
        <p:txBody>
          <a:bodyPr>
            <a:normAutofit fontScale="2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Формула пути                                     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s = v ∙ t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Формула скорости                             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v = s : t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Формула времени                              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t = s </a:t>
            </a:r>
            <a:r>
              <a:rPr lang="ru-RU" sz="7200" b="1" i="1" dirty="0" smtClean="0">
                <a:ln w="50800"/>
                <a:solidFill>
                  <a:schemeClr val="tx1"/>
                </a:solidFill>
              </a:rPr>
              <a:t>: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v</a:t>
            </a:r>
            <a:endParaRPr lang="ru-RU" sz="7200" b="1" i="1" dirty="0" smtClean="0">
              <a:ln w="50800"/>
              <a:solidFill>
                <a:schemeClr val="tx1"/>
              </a:solidFill>
            </a:endParaRP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Площадь квадрата                            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S = a ∙ a = a</a:t>
            </a:r>
            <a:r>
              <a:rPr lang="en-US" sz="7200" b="1" i="1" baseline="30000" dirty="0" smtClean="0">
                <a:ln w="50800"/>
                <a:solidFill>
                  <a:schemeClr val="tx1"/>
                </a:solidFill>
              </a:rPr>
              <a:t>2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Периметр квадрата                            </a:t>
            </a:r>
            <a:r>
              <a:rPr lang="ru-RU" sz="7200" b="1" i="1" dirty="0" smtClean="0">
                <a:ln w="50800"/>
                <a:solidFill>
                  <a:schemeClr val="tx1"/>
                </a:solidFill>
              </a:rPr>
              <a:t>Р = 4 ∙ а 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Объем прямоугольного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Параллелепипеда                              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V = a ∙ b ∙ c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Площадь прямоугольника              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S = a ∙ b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tx1"/>
                </a:solidFill>
              </a:rPr>
              <a:t>Периметр прямоугольника             </a:t>
            </a:r>
            <a:r>
              <a:rPr lang="ru-RU" sz="7200" b="1" i="1" dirty="0" smtClean="0">
                <a:ln w="50800"/>
                <a:solidFill>
                  <a:schemeClr val="tx1"/>
                </a:solidFill>
              </a:rPr>
              <a:t>Р = (а +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b</a:t>
            </a:r>
            <a:r>
              <a:rPr lang="ru-RU" sz="7200" b="1" i="1" dirty="0" smtClean="0">
                <a:ln w="50800"/>
                <a:solidFill>
                  <a:schemeClr val="tx1"/>
                </a:solidFill>
              </a:rPr>
              <a:t>) </a:t>
            </a:r>
            <a:r>
              <a:rPr lang="en-US" sz="7200" b="1" i="1" dirty="0" smtClean="0">
                <a:ln w="50800"/>
                <a:solidFill>
                  <a:schemeClr val="tx1"/>
                </a:solidFill>
              </a:rPr>
              <a:t>∙ 2</a:t>
            </a:r>
            <a:r>
              <a:rPr lang="ru-RU" sz="7200" b="1" i="1" dirty="0" smtClean="0">
                <a:ln w="50800"/>
                <a:solidFill>
                  <a:schemeClr val="tx1"/>
                </a:solidFill>
              </a:rPr>
              <a:t> 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US" sz="7200" b="1" dirty="0" smtClean="0">
                <a:ln w="50800"/>
                <a:solidFill>
                  <a:schemeClr val="tx1"/>
                </a:solidFill>
              </a:rPr>
              <a:t> </a:t>
            </a:r>
            <a:r>
              <a:rPr lang="ru-RU" sz="7200" b="1" dirty="0" smtClean="0">
                <a:ln w="50800"/>
                <a:solidFill>
                  <a:schemeClr val="tx1"/>
                </a:solidFill>
              </a:rPr>
              <a:t>Объём куба                                         </a:t>
            </a:r>
            <a:r>
              <a:rPr lang="en-US" sz="7200" b="1" dirty="0" smtClean="0">
                <a:ln w="50800"/>
                <a:solidFill>
                  <a:schemeClr val="tx1"/>
                </a:solidFill>
              </a:rPr>
              <a:t>V = a</a:t>
            </a:r>
            <a:r>
              <a:rPr lang="en-US" sz="7200" b="1" baseline="30000" dirty="0" smtClean="0">
                <a:ln w="50800"/>
                <a:solidFill>
                  <a:schemeClr val="tx1"/>
                </a:solidFill>
              </a:rPr>
              <a:t>3</a:t>
            </a:r>
            <a:endParaRPr lang="ru-RU" sz="7200" b="1" dirty="0" smtClean="0">
              <a:ln w="50800"/>
              <a:solidFill>
                <a:schemeClr val="tx1"/>
              </a:solidFill>
            </a:endParaRPr>
          </a:p>
          <a:p>
            <a:pPr algn="ctr"/>
            <a:r>
              <a:rPr lang="ru-RU" sz="7200" b="1" dirty="0" smtClean="0">
                <a:ln w="50800"/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7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</a:p>
        </p:txBody>
      </p:sp>
      <p:pic>
        <p:nvPicPr>
          <p:cNvPr id="4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285728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На отработку устного счета,  на проверку знаний  или на повторение проводиться  игра «шифровка».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Каждому примеру соответствует ответ с буквой. Решают устно пример, находят ответ. Записывают букву правильного ответа. В результате получают слова :  «больше или меньше», Пифагор, упрощение, нумерация, умножение.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Игра на тренировку внимания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отработку устного счета 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По заданному  условию 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оединить последователь точки соответствующие  числам,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что получилось?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Игры на развитие  мышления  «переложи спичку».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апример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помощью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загадок можно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мотивировать к изучению темы, можно формулировать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учебные проблемы  или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осуществлять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межпредметные связи. </a:t>
            </a: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ea typeface="Times New Roman" pitchFamily="18" charset="0"/>
                <a:cs typeface="Times New Roman" pitchFamily="18" charset="0"/>
              </a:rPr>
              <a:t>Загадка.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У этого овоща несколько названий. Одно из них ацтекского происхождения и означает «крупная ягода». Испанцы окрестили их перуанскими яблоками. Ботаническое название  же придумал Карл Линей. Означает оно «волчья ягода». Хотя «Ягоды « и съедобны, но воспринимали их с недоверием и считали даже ядовитыми. Что за ягода?</a:t>
            </a:r>
            <a:endParaRPr lang="ru-RU" dirty="0" smtClean="0"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Решить пример на совместные действия. Результату каждого действия соответствует буква. После решения всего примера, составит слово, ответ на загадку.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29264"/>
            <a:ext cx="857224" cy="142873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8062912" cy="228601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1800" b="1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Соревнуются две команды. Происходит движение вверх - к заветному флажку. Из каждой команды вызываются к доске по одному ученику, которые округляют числа на нижней ступеньке. Дальше их сменяют следующие члены команды и т.д. Учащиеся на местах выполняют округление в тетрадях и проверяют результаты игроков. При неправильном ответе к доске выходит другой член команды и исправляет решение. Выигрывает та команда, которая первой достигнет флажка</a:t>
            </a: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. </a:t>
            </a:r>
            <a:endParaRPr lang="ru-RU" sz="1800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28"/>
            <a:ext cx="8062912" cy="17526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ru-RU" sz="1600" b="1" dirty="0" smtClean="0">
                <a:ln w="50800"/>
                <a:solidFill>
                  <a:schemeClr val="tx1"/>
                </a:solidFill>
              </a:rPr>
              <a:t>Игра </a:t>
            </a:r>
            <a:r>
              <a:rPr lang="ru-RU" sz="1600" b="1" dirty="0" smtClean="0">
                <a:ln w="50800"/>
                <a:solidFill>
                  <a:schemeClr val="tx1"/>
                </a:solidFill>
              </a:rPr>
              <a:t>«Кто быстрее достигнет флажка</a:t>
            </a:r>
            <a:r>
              <a:rPr lang="ru-RU" sz="1600" b="1" dirty="0" smtClean="0">
                <a:ln w="50800"/>
                <a:solidFill>
                  <a:schemeClr val="tx1"/>
                </a:solidFill>
              </a:rPr>
              <a:t>?»</a:t>
            </a:r>
            <a:endParaRPr lang="ru-RU" sz="1600" b="1" dirty="0" smtClean="0">
              <a:ln w="50800"/>
              <a:solidFill>
                <a:schemeClr val="tx1"/>
              </a:solidFill>
            </a:endParaRPr>
          </a:p>
          <a:p>
            <a:pPr algn="l"/>
            <a:r>
              <a:rPr lang="ru-RU" sz="1600" b="1" dirty="0" smtClean="0">
                <a:ln w="50800"/>
                <a:solidFill>
                  <a:schemeClr val="tx1"/>
                </a:solidFill>
              </a:rPr>
              <a:t>Дидактическая цель:</a:t>
            </a:r>
          </a:p>
          <a:p>
            <a:pPr lvl="0" algn="l"/>
            <a:r>
              <a:rPr lang="ru-RU" sz="1600" b="1" dirty="0" err="1" smtClean="0">
                <a:ln w="50800"/>
                <a:solidFill>
                  <a:schemeClr val="tx1"/>
                </a:solidFill>
              </a:rPr>
              <a:t>истематизация</a:t>
            </a:r>
            <a:r>
              <a:rPr lang="ru-RU" sz="1600" b="1" dirty="0" smtClean="0">
                <a:ln w="50800"/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ln w="50800"/>
                <a:solidFill>
                  <a:schemeClr val="tx1"/>
                </a:solidFill>
              </a:rPr>
              <a:t>полученных знаний</a:t>
            </a:r>
          </a:p>
          <a:p>
            <a:pPr algn="l"/>
            <a:r>
              <a:rPr lang="ru-RU" sz="1600" b="1" dirty="0" smtClean="0">
                <a:ln w="50800"/>
                <a:solidFill>
                  <a:schemeClr val="tx1"/>
                </a:solidFill>
              </a:rPr>
              <a:t>Целесообразно проводить данную игру после изучения всей темы или в качестве итогового урока.</a:t>
            </a:r>
          </a:p>
          <a:p>
            <a:endParaRPr lang="ru-RU" sz="1600" b="1" dirty="0">
              <a:ln w="50800"/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lum bright="4000" contrast="22000"/>
          </a:blip>
          <a:srcRect/>
          <a:stretch>
            <a:fillRect/>
          </a:stretch>
        </p:blipFill>
        <p:spPr bwMode="auto">
          <a:xfrm>
            <a:off x="1285852" y="4143380"/>
            <a:ext cx="69294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tana.ucoz.ru/_ld/13/2179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4"/>
            <a:ext cx="1214446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642918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четвертой главе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приведен анализ результатов педагогической деятельности,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эффективности работы по использованию дидактических игр на уроках математики                     в 5 «б» классе  по следующим показателям: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обще-учебные дидактические и исследовательские умения;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базовые обще-учебные умения;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уровни усвоения знаний; успеваемость и качество знаний;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сформированность познавательного интереса.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Для проведения анализа использовались методы теоретического и эмпирического уровня.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" name="Picture 4" descr="http://tana.ucoz.ru/_ld/13/472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929330"/>
            <a:ext cx="781050" cy="7810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14356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общеучебных  дидактических  и исследовательских умений</a:t>
            </a:r>
            <a:r>
              <a:rPr lang="ru-RU" sz="1800" u="sng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800" u="sng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071546"/>
          <a:ext cx="8501123" cy="5292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2270"/>
                <a:gridCol w="2509102"/>
                <a:gridCol w="2245022"/>
                <a:gridCol w="2364729"/>
              </a:tblGrid>
              <a:tr h="500066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</a:p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 </a:t>
                      </a:r>
                    </a:p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</a:p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090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обобщать материал с помощью выделения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главных мыслей в его частях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переводить устную речь  в письменную                                и наоборот; 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-переносить комплекс умственных действий с изученного материала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на новый.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-проникать в сущность изучаемого явления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-уметь делать выводы и заключения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-давать собственную оценку фактам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-опираться на знания из других предметов.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-умение передать изученный материал правильной математической речью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-умение выявить общие черты и различия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-осознанное усвоение знаний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1073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-решать стандартные задания;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711">
                <a:tc>
                  <a:txBody>
                    <a:bodyPr/>
                    <a:lstStyle/>
                    <a:p>
                      <a:pPr marL="457200" indent="831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4 кл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31711">
                <a:tc>
                  <a:txBody>
                    <a:bodyPr/>
                    <a:lstStyle/>
                    <a:p>
                      <a:pPr marL="457200" indent="831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5кл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общеучебных  дидактических  и исследовательских умений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85927"/>
          <a:ext cx="8329642" cy="3286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5286388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общеучебные  дидактические  и исследовательские умения низкого уровня сформированы у всех.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2698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Среднего уровня сформированы были в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кл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28%, </a:t>
            </a:r>
          </a:p>
          <a:p>
            <a:pPr lvl="0" indent="2698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5 кл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(после поведения дидактических игр) уже 42%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143512"/>
            <a:ext cx="1066800" cy="1000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14313" y="1500188"/>
            <a:ext cx="8715375" cy="464343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Дидактические игры как средство формирования познавательного интереса учащихся 5 классов на уроках математики 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214290"/>
            <a:ext cx="8062912" cy="1470025"/>
          </a:xfrm>
          <a:prstGeom prst="rect">
            <a:avLst/>
          </a:prstGeom>
        </p:spPr>
        <p:txBody>
          <a:bodyPr vert="horz" anchor="b">
            <a:normAutofit fontScale="60000" lnSpcReduction="20000"/>
          </a:bodyPr>
          <a:lstStyle/>
          <a:p>
            <a:pPr algn="r"/>
            <a:r>
              <a:rPr lang="ru-RU" sz="2800" dirty="0"/>
              <a:t>Учение, лишенное всякого интереса</a:t>
            </a:r>
          </a:p>
          <a:p>
            <a:pPr algn="r"/>
            <a:r>
              <a:rPr lang="ru-RU" sz="2800" dirty="0"/>
              <a:t>и взятое только силой принуждения, убивает</a:t>
            </a:r>
          </a:p>
          <a:p>
            <a:pPr algn="r"/>
            <a:r>
              <a:rPr lang="ru-RU" sz="2800" dirty="0"/>
              <a:t>в ученике охоту к овладению знаниями.</a:t>
            </a:r>
          </a:p>
          <a:p>
            <a:pPr algn="r"/>
            <a:r>
              <a:rPr lang="ru-RU" sz="2800" dirty="0"/>
              <a:t>Приохотить ребенка к учению гораздо более</a:t>
            </a:r>
          </a:p>
          <a:p>
            <a:pPr algn="r"/>
            <a:r>
              <a:rPr lang="ru-RU" sz="2800" dirty="0"/>
              <a:t>достойная задача, чем приневолить.</a:t>
            </a:r>
          </a:p>
          <a:p>
            <a:pPr algn="r"/>
            <a:r>
              <a:rPr lang="ru-RU" sz="2800" dirty="0"/>
              <a:t>К.Д. Ушинский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Сформированость базовых общеучебных умений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571480"/>
          <a:ext cx="8543956" cy="5227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1714512"/>
                <a:gridCol w="237726"/>
                <a:gridCol w="1305306"/>
              </a:tblGrid>
              <a:tr h="25624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 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77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читать осмысленно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063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монологически высказываться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063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вести учебный диалог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063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отвечать на вопросы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063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ставить вопросы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431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пользоваться таблицами и формулами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545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запоминать и воспроизводить по памяти устный и письменный текст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8736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выделять главную мысль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314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Составить конспект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545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излагать учебный материал устно и письменно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3657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действовать по алгоритму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314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Уметь составлять алгоритмы действий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5452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Использовать приобретенные знания в нестандартной ситуации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5842337"/>
            <a:ext cx="84296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базовые общеучебные умения  сформированы.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классе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214950"/>
            <a:ext cx="1066800" cy="10001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8754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Показатели уровней усвоения знаний</a:t>
            </a:r>
            <a:b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400" b="1" dirty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870437"/>
          <a:ext cx="8572559" cy="5166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25"/>
                <a:gridCol w="4554204"/>
                <a:gridCol w="937630"/>
                <a:gridCol w="937600"/>
              </a:tblGrid>
              <a:tr h="343985"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кл</a:t>
                      </a:r>
                      <a:endParaRPr lang="ru-RU" sz="1400" b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кл</a:t>
                      </a:r>
                      <a:endParaRPr lang="ru-RU" sz="1400" b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25265"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творческий уровень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1.Обобщают материал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2.Делают выводы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3.Испытывают потребность в умственном труде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4.Проявляют интерес к научным открытиям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34607"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продуктивный уровень 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1.Умеют делать выводы из информации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2.Переносят знания из одной темы в другую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3.Умеют моделировать ход рассуждений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4.Умеют выделить сущность задачи, темы на основе анализа, установления закономерностей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29%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43%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46246">
                <a:tc>
                  <a:txBody>
                    <a:bodyPr/>
                    <a:lstStyle/>
                    <a:p>
                      <a:pPr marL="457200"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репродуктивный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1.Могут охватить небольшой объем информации,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2.овладение материала происходит в том же порядке и объеме, в каком излагается в учебнике.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3.Не могут проявить собственное отношение к фактам.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4.Испытывают трудности в широком переносе знаний по одной теме в другую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indent="-63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57%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Показатели уровней усвоения знаний</a:t>
            </a:r>
            <a:r>
              <a:rPr lang="ru-RU" sz="4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428736"/>
          <a:ext cx="7715304" cy="2974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14546" y="5072074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Вывод: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учащиеся усваивают знания по предмету  на репродуктивном и  продуктивном уровне</a:t>
            </a:r>
            <a:endParaRPr lang="ru-RU" dirty="0"/>
          </a:p>
        </p:txBody>
      </p:sp>
      <p:pic>
        <p:nvPicPr>
          <p:cNvPr id="6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857760"/>
            <a:ext cx="1500198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Успеваемость и качество знаний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928934"/>
          <a:ext cx="8229600" cy="2239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285720" y="1142984"/>
          <a:ext cx="8501122" cy="1533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259"/>
                <a:gridCol w="1524746"/>
                <a:gridCol w="1785969"/>
                <a:gridCol w="1696508"/>
                <a:gridCol w="1589640"/>
              </a:tblGrid>
              <a:tr h="370840"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Успеваемость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Качество знаний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Высокое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Среднее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Низкое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8564" y="5500702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                 Вывод</a:t>
            </a:r>
            <a:r>
              <a:rPr lang="ru-RU" sz="2400" b="1" dirty="0">
                <a:solidFill>
                  <a:schemeClr val="bg1"/>
                </a:solidFill>
              </a:rPr>
              <a:t>: </a:t>
            </a:r>
            <a:r>
              <a:rPr lang="ru-RU" sz="2400" dirty="0" smtClean="0">
                <a:solidFill>
                  <a:schemeClr val="bg1"/>
                </a:solidFill>
              </a:rPr>
              <a:t>качество </a:t>
            </a:r>
            <a:r>
              <a:rPr lang="ru-RU" sz="2400" dirty="0">
                <a:solidFill>
                  <a:schemeClr val="bg1"/>
                </a:solidFill>
              </a:rPr>
              <a:t>знаний  по предмету </a:t>
            </a:r>
            <a:r>
              <a:rPr lang="ru-RU" sz="2400" dirty="0" smtClean="0">
                <a:solidFill>
                  <a:schemeClr val="bg1"/>
                </a:solidFill>
              </a:rPr>
              <a:t>  повысилось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857760"/>
            <a:ext cx="1066800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590506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2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 уровня  познавательного интереса</a:t>
            </a:r>
            <a:r>
              <a:rPr lang="ru-RU" sz="1600" b="1" dirty="0" smtClean="0">
                <a:solidFill>
                  <a:srgbClr val="FFFF00"/>
                </a:solidFill>
              </a:rPr>
              <a:t/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Учащимся предлагалось ответить на вопрос и выбрать тот уровень познавательного интереса, который им соответствует. 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В анкетирование участвовало 7 человек.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u="sng" dirty="0" smtClean="0">
                <a:ln w="50800"/>
                <a:solidFill>
                  <a:schemeClr val="tx1"/>
                </a:solidFill>
                <a:effectLst/>
              </a:rPr>
              <a:t>Анкета</a:t>
            </a: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Определи свой интерес к математике. Выбери один из вариантов 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а) интерес к математике поверхностный, не систематический, нравятся отдельные фрагменты уроков, учебного материала;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б) стремление к более глубокому, основательному изучению математики, к пониманию закономерности материала, его связи с ранее изученным;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в) привлекает сама учебная деятельность, нравится самостоятельно открывать что-то новое, ранее неизвестное, искать закономерности;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г) стремление к осуществлению самостоятельной, творческой, поисковой деятельности по математике.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Каждый вариант ответа соответствует определенному уровню развития познавательного интереса: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 ответ а) – любопытство,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 ответ б) – любознательность,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 ответ в) – познавательный интерес,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 ответ г) – творческий интерес.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  <a:t> </a:t>
            </a:r>
            <a:br>
              <a:rPr lang="ru-RU" sz="1800" b="1" dirty="0" smtClean="0">
                <a:ln w="50800"/>
                <a:solidFill>
                  <a:schemeClr val="tx1"/>
                </a:solidFill>
                <a:effectLst/>
              </a:rPr>
            </a:br>
            <a:endParaRPr lang="ru-RU" sz="1800" b="1" dirty="0">
              <a:ln w="50800"/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0001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Уровни познавательного интереса</a:t>
            </a:r>
            <a:r>
              <a:rPr lang="ru-RU" sz="2400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b="1" dirty="0" smtClean="0">
                <a:solidFill>
                  <a:srgbClr val="FFFF00"/>
                </a:solidFill>
                <a:latin typeface="+mn-lt"/>
              </a:rPr>
            </a:br>
            <a:endParaRPr lang="ru-RU" sz="2400" b="1" dirty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571480"/>
          <a:ext cx="735811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5429264"/>
            <a:ext cx="87154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при использовании дидактических игр на уроке математики познавательный и творческий интерес повысился.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572008"/>
            <a:ext cx="1357322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Отношения учащихся к предмету математика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endParaRPr lang="ru-RU" dirty="0" smtClean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14356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Ф.И.О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Место предмета математика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кл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кл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Вадик Б.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Марьяна В.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Кристина Б.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Кристина  Г.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Алик Г.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Юра Х.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Кирилл С.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830" indent="27051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193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64" y="4643446"/>
            <a:ext cx="87154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              Вывод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после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проведения дидактических игр, предмет математика для ребят стал более интересен и при вторичном диагностировании они поставили его на более  высокое место, трое человек поставили его на первое место.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1285884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 anchor="t">
            <a:normAutofit/>
          </a:bodyPr>
          <a:lstStyle/>
          <a:p>
            <a:pPr lvl="0" algn="ctr"/>
            <a: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Выявление интереса</a:t>
            </a:r>
            <a:br>
              <a:rPr lang="ru-RU" sz="2400" b="1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400" b="1" dirty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99910"/>
          <a:ext cx="8229600" cy="5696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6502"/>
                <a:gridCol w="2043098"/>
              </a:tblGrid>
              <a:tr h="434929">
                <a:tc>
                  <a:txBody>
                    <a:bodyPr/>
                    <a:lstStyle/>
                    <a:p>
                      <a:pPr marL="0" marR="0" lvl="0" indent="2698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Анкета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434929">
                <a:tc>
                  <a:txBody>
                    <a:bodyPr/>
                    <a:lstStyle/>
                    <a:p>
                      <a:pPr marL="0" marR="0" lvl="0" indent="2698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1.На вопрос в чем заключается интерес к математике?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34929">
                <a:tc>
                  <a:txBody>
                    <a:bodyPr/>
                    <a:lstStyle/>
                    <a:p>
                      <a:pPr marL="0" marR="0" lvl="0" indent="2698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«Люблю решать» ответили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94917">
                <a:tc>
                  <a:txBody>
                    <a:bodyPr/>
                    <a:lstStyle/>
                    <a:p>
                      <a:pPr marL="0" marR="0" lvl="0" indent="2698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Математика заставляет думать ответили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408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     Математика нравится лишь тогда, когда лёгкая тема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532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     Хотят изучать математику глубоко, основательно, понимать закономерности материала, его связи с ранее изученным материалом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4929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2.Что больше всего нравиться на уроках математики?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34929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Объяснение нового материала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43%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99281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Закрепление изученного материала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 28%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2698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4929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Проверка домашнего задания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14%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4929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Самостоятельные работы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14%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4929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Нравятся фрагменты урока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14%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0"/>
          <a:ext cx="8229600" cy="6179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44"/>
                <a:gridCol w="1943056"/>
              </a:tblGrid>
              <a:tr h="500041"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3.Какие задачи нравятся решать на уроках математики?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Легкие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43%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Головоломки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43%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Трудные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43%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Задачи с интересным сюжетом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30%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9018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Задачи-шутки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30%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78914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Задачи с историческим содержанием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14%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Любые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71%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1355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4. Какие сведения из математики у Вас вызывают наибольший интерес?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История математики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43%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Решение задач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43%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Решение уравнений и примеров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30%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00782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Занимательный материал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30%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01368">
                <a:tc>
                  <a:txBody>
                    <a:bodyPr/>
                    <a:lstStyle/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5.Нужна ли тебе математика?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26987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               Ответили  «Да»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6987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100%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7"/>
          <a:ext cx="8229600" cy="4137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006"/>
                <a:gridCol w="1471594"/>
              </a:tblGrid>
              <a:tr h="42862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6. Пригодиться ли тебе  математика в будущей жизни? 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Пригодиться в повседневной жизни 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43%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Пригодиться в будущей профессии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100%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Пригодиться для того чтобы стать умным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indent="270510" algn="l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7.Оцените свои знания.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450"/>
                        </a:spcBef>
                        <a:spcAft>
                          <a:spcPts val="45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Удовлетворительно </a:t>
                      </a:r>
                      <a:endParaRPr lang="ru-RU" sz="1400" dirty="0" smtClean="0">
                        <a:latin typeface="+mn-lt"/>
                        <a:ea typeface="Times New Roman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14%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450"/>
                        </a:spcBef>
                        <a:spcAft>
                          <a:spcPts val="45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Хорошо 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86%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8.Что является причиной неудач?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Лень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450"/>
                        </a:spcBef>
                        <a:spcAft>
                          <a:spcPts val="45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Невнимательность 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29%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450"/>
                        </a:spcBef>
                        <a:spcAft>
                          <a:spcPts val="45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     Затрудняюсь ответить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57%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4643446"/>
            <a:ext cx="90011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600" b="1" u="sng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многим стал интересен предмет «математика»,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стало нравиться решать.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Учащие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уже более информированы о специфике математики, и  хотят улучшить свои знания.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Все учащиеся считают, что математика им нужна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ольшая часть учащихся понимает, что математика нужна во многих профессиях.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Высок процент учащихся, которые оценивают свои знания на «хорошо».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иден прогресс в обучении математики.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ответах обучающихся виден не поддельный интерес к изучаемому материалу на уроках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29066"/>
            <a:ext cx="1066800" cy="10001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pPr marL="0" algn="ctr"/>
            <a:r>
              <a:rPr lang="ru-RU" sz="40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Гипотеза</a:t>
            </a:r>
            <a:endParaRPr lang="ru-RU" sz="4000" b="1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643050"/>
            <a:ext cx="8062912" cy="457203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В термине дидактическая игра подчеркивается её дидактическая направленность, отражается многообразие применения. Поэтому есть основание утверждать, что использование дидактической игры в системе обучения математики является важным средством повышения познавательного интереса на уроках математики, интенсификации учебной деятельности школьников.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878684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        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        Вывод 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сформированности познавательного интереса: 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24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ди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дактическая игра на уроке вызывает активную умственную деятельность всех учащихся класса;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способствует возникновению внутренних мотивов учения,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приобретению новых знаний;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помогает ликвидировать пробелы в знаниях;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закрепляет и обобщает ранее полученные знания;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269875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повышает уровень воспитанности как каждого ученика, так и классного коллектива в целом. </a:t>
            </a:r>
          </a:p>
        </p:txBody>
      </p:sp>
      <p:pic>
        <p:nvPicPr>
          <p:cNvPr id="3" name="Picture 6" descr="http://school-ppt.3dn.ru/animashki/knigi/0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1500198" cy="107154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78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78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78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Общие выводы</a:t>
            </a:r>
          </a:p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endParaRPr lang="ru-RU" sz="2400" u="sng" dirty="0" smtClean="0"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У большинства сформированы общеучебные дидактические и исследовательские умения.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2400" dirty="0" smtClean="0"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2. Учащиеся владеют знаниями на продуктивном  и репродуктивном уровне.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3. Успеваемость и качество знаний стабильны.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4. Повысились целеустремленность, трудолюбие, требовательность к себе, способность к рефлексии своей деятельности.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8215338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Заключение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Мною была выбрана проблема повышения познавательного интереса на уроке математики средствами дидактической игры.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Целью исследования – выявление эффективности использования дидактических игр на уроке. Была изучена и проанализирована педагогическая и методическая литература.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Результатом  работы стал вывод о том, что действительно, дидактические игры способствуют формированию более высокого уровня познавательного интереса, являются эффективным средством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активизации учебной деятельности, положительно влияют на повышение качества знаний, умений и навыков, развитие умственной деятельности действительно, креативных способностей личности.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Проведенное исследование не исчерпывает полностью данную многоаспектную проблему формирования познавательного интереса школьников и только открывает новые направления ее изучения.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 ходе выполнения работы по теме исследования достигнута цель и решены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задачи</a:t>
            </a: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89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89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85720" y="500042"/>
            <a:ext cx="850109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В следующий межаттестационный период мне необходимо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1.Систематизировать дидактический материал по дидактическим играм.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endParaRPr lang="ru-RU" sz="24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Разработать адаптированную рабочую учебную программу по математике для детей с нарушением зрения.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Пройти курсы повышения квалификации по реализации ФГОС ООО.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4.Разработать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программу мониторинга образовательной деятельности слабовидящих школьников в соответствии с ФГОС ООО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3429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9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99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dirty="0"/>
          </a:p>
        </p:txBody>
      </p:sp>
      <p:pic>
        <p:nvPicPr>
          <p:cNvPr id="3" name="Picture 4" descr="http://school-ppt.3dn.ru/animashki/prasdniki/0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5715040" cy="4429156"/>
          </a:xfrm>
          <a:prstGeom prst="rect">
            <a:avLst/>
          </a:prstGeom>
          <a:noFill/>
        </p:spPr>
      </p:pic>
    </p:spTree>
  </p:cSld>
  <p:clrMapOvr>
    <a:masterClrMapping/>
  </p:clrMapOvr>
  <p:transition advTm="31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85728"/>
            <a:ext cx="8929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В процессе своей педагогической деятельности я выявила следующие </a:t>
            </a:r>
            <a:r>
              <a:rPr lang="ru-RU" sz="2400" b="1" u="sng" dirty="0">
                <a:solidFill>
                  <a:srgbClr val="FFFF00"/>
                </a:solidFill>
              </a:rPr>
              <a:t>противоречия</a:t>
            </a:r>
            <a:r>
              <a:rPr lang="ru-RU" sz="2400" b="1" u="sng" dirty="0" smtClean="0">
                <a:solidFill>
                  <a:srgbClr val="FFFF00"/>
                </a:solidFill>
              </a:rPr>
              <a:t>:</a:t>
            </a:r>
          </a:p>
          <a:p>
            <a:endParaRPr lang="ru-RU" sz="2400" dirty="0"/>
          </a:p>
          <a:p>
            <a:r>
              <a:rPr lang="ru-RU" sz="2400" dirty="0"/>
              <a:t>-между потребностью в усилении </a:t>
            </a:r>
            <a:r>
              <a:rPr lang="ru-RU" sz="2400" dirty="0" smtClean="0"/>
              <a:t>практической направленности изучения  математики </a:t>
            </a:r>
            <a:r>
              <a:rPr lang="ru-RU" sz="2400" dirty="0"/>
              <a:t>и отсутствием познавательного интереса у учащихся к математики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/>
              <a:t>-между необходимостью в усилении мотивации к изучению математики и не </a:t>
            </a:r>
            <a:r>
              <a:rPr lang="ru-RU" sz="2400" dirty="0" smtClean="0"/>
              <a:t>разработанностью </a:t>
            </a:r>
            <a:r>
              <a:rPr lang="ru-RU" sz="2400" dirty="0"/>
              <a:t>дидактического и диагностического инструментария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/>
              <a:t>-между достаточным уровнем запоминания учебного материала и не умением применять знания в не стандартной ситуации</a:t>
            </a:r>
            <a:r>
              <a:rPr lang="ru-RU" sz="2400" dirty="0" smtClean="0"/>
              <a:t>;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/>
              <a:t>Выявленные противоречия позволили сформулировать </a:t>
            </a:r>
            <a:r>
              <a:rPr lang="ru-RU" sz="2000" b="1" u="sng" dirty="0">
                <a:solidFill>
                  <a:srgbClr val="FFFF00"/>
                </a:solidFill>
              </a:rPr>
              <a:t>проблемы</a:t>
            </a:r>
            <a:r>
              <a:rPr lang="ru-RU" sz="2000" u="sng" dirty="0" smtClean="0">
                <a:solidFill>
                  <a:srgbClr val="FFFF00"/>
                </a:solidFill>
              </a:rPr>
              <a:t>: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u="sng" dirty="0">
              <a:solidFill>
                <a:srgbClr val="FFFF00"/>
              </a:solidFill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/>
              <a:t>-отсутствие познавательного интереса у учащихся к изучению математики</a:t>
            </a:r>
            <a:r>
              <a:rPr lang="ru-RU" sz="2000" dirty="0" smtClean="0"/>
              <a:t>;</a:t>
            </a:r>
            <a:endParaRPr lang="ru-RU" sz="2000" dirty="0"/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/>
              <a:t>-не разработанность дидактического и диагностического материала для усиления мотивации учащихся к изучению предмета</a:t>
            </a:r>
            <a:r>
              <a:rPr lang="ru-RU" sz="2000" dirty="0" smtClean="0"/>
              <a:t>.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/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Это определило выбор </a:t>
            </a:r>
            <a:r>
              <a:rPr lang="ru-RU" sz="2000" dirty="0" smtClean="0">
                <a:solidFill>
                  <a:srgbClr val="FFFF00"/>
                </a:solidFill>
              </a:rPr>
              <a:t>темы</a:t>
            </a:r>
            <a:r>
              <a:rPr lang="ru-RU" sz="2000" dirty="0" smtClean="0"/>
              <a:t>  моей работы: «Дидактические игры как средство формирования познавательного интереса учащихся 5 классов на уроках математики»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/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u="sng" dirty="0" smtClean="0">
                <a:solidFill>
                  <a:srgbClr val="FFFF00"/>
                </a:solidFill>
              </a:rPr>
              <a:t>Объектом </a:t>
            </a:r>
            <a:r>
              <a:rPr lang="ru-RU" sz="2000" b="1" u="sng" dirty="0">
                <a:solidFill>
                  <a:srgbClr val="FFFF00"/>
                </a:solidFill>
              </a:rPr>
              <a:t>исследования </a:t>
            </a:r>
            <a:r>
              <a:rPr lang="ru-RU" sz="2000" dirty="0"/>
              <a:t>является педагогический процесс, направленный на формирование познавательного интереса учащихся 5 класса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u="sng" dirty="0">
                <a:solidFill>
                  <a:srgbClr val="FFFF00"/>
                </a:solidFill>
              </a:rPr>
              <a:t>Предмет исследования</a:t>
            </a:r>
            <a:r>
              <a:rPr lang="ru-RU" sz="2000" u="sng" dirty="0">
                <a:solidFill>
                  <a:srgbClr val="FFFF00"/>
                </a:solidFill>
              </a:rPr>
              <a:t> </a:t>
            </a:r>
            <a:r>
              <a:rPr lang="ru-RU" sz="2000" b="1" dirty="0">
                <a:solidFill>
                  <a:srgbClr val="FFFF00"/>
                </a:solidFill>
              </a:rPr>
              <a:t>- </a:t>
            </a:r>
            <a:r>
              <a:rPr lang="ru-RU" sz="2000" dirty="0"/>
              <a:t>дидактические игры как условие повышения познавательного интереса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u="sng" dirty="0">
                <a:solidFill>
                  <a:srgbClr val="FFFF00"/>
                </a:solidFill>
              </a:rPr>
              <a:t>Цель исследования</a:t>
            </a:r>
            <a:r>
              <a:rPr lang="ru-RU" sz="2000" u="sng" dirty="0">
                <a:solidFill>
                  <a:srgbClr val="FFFF00"/>
                </a:solidFill>
              </a:rPr>
              <a:t> </a:t>
            </a:r>
            <a:r>
              <a:rPr lang="ru-RU" sz="2000" dirty="0"/>
              <a:t>– выявить эффективность использования дидактических игр для повышения познавательного интереса учащихся.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38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87025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Данная цель конкретизировалась в следующих </a:t>
            </a:r>
            <a:endParaRPr lang="ru-RU" sz="2400" dirty="0" smtClean="0"/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FFFF00"/>
                </a:solidFill>
              </a:rPr>
              <a:t>задачах</a:t>
            </a:r>
            <a:r>
              <a:rPr lang="ru-RU" sz="2400" u="sng" dirty="0" smtClean="0"/>
              <a:t> </a:t>
            </a:r>
            <a:r>
              <a:rPr lang="ru-RU" sz="2400" b="1" u="sng" dirty="0">
                <a:solidFill>
                  <a:srgbClr val="FFFF00"/>
                </a:solidFill>
              </a:rPr>
              <a:t>исследования: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-изучить методико-математическую и психолого-педагогическую литературу по рассматриваемой теме;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-определить место дидактических игр и игровых ситуаций в системе других видов деятельности на уроке;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-выявить целесообразность использования их на разных этапах изучения различного по характеру математического материала;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-разработать методики проведения дидактических игр с учетом дидактической цели урока и уровня подготовленности учащихся;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- разработать требования к содержанию игровой деятельности в свете идей развивающего обучения;</a:t>
            </a: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-провести диагностирование познавательного интереса к урокам математики у обучающихся 5 класса, проанализировать полученные результаты и сделать выводы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89738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FFFF00"/>
                </a:solidFill>
                <a:effectLst/>
                <a:latin typeface="+mn-lt"/>
              </a:rPr>
              <a:t>Глава первая</a:t>
            </a:r>
            <a:endParaRPr lang="ru-RU" b="1" dirty="0">
              <a:ln w="50800"/>
              <a:solidFill>
                <a:srgbClr val="FFFF00"/>
              </a:solidFill>
              <a:effectLst/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642918"/>
          <a:ext cx="8643998" cy="5811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http://tana.ucoz.ru/_ld/13/4720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9520" y="6076950"/>
            <a:ext cx="781050" cy="7810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357166"/>
          <a:ext cx="8229600" cy="6240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214290"/>
            <a:ext cx="46434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4632">
              <a:spcBef>
                <a:spcPct val="0"/>
              </a:spcBef>
            </a:pPr>
            <a:r>
              <a:rPr lang="ru-RU" sz="3800" b="1" dirty="0" smtClean="0">
                <a:ln w="50800"/>
                <a:solidFill>
                  <a:srgbClr val="FFFF00"/>
                </a:solidFill>
                <a:ea typeface="+mj-ea"/>
                <a:cs typeface="+mj-cs"/>
              </a:rPr>
              <a:t>Глава вторая</a:t>
            </a:r>
          </a:p>
        </p:txBody>
      </p:sp>
      <p:pic>
        <p:nvPicPr>
          <p:cNvPr id="6" name="Picture 4" descr="http://tana.ucoz.ru/_ld/13/472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6076950"/>
            <a:ext cx="781050" cy="7810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14290"/>
            <a:ext cx="885828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  <a:tab pos="693738" algn="l"/>
                <a:tab pos="3330575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В третьей главе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рассматриваются </a:t>
            </a:r>
            <a:r>
              <a:rPr lang="ru-RU" sz="2400" dirty="0">
                <a:ea typeface="Times New Roman" pitchFamily="18" charset="0"/>
                <a:cs typeface="Arial" pitchFamily="34" charset="0"/>
              </a:rPr>
              <a:t>психологические особенности </a:t>
            </a: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подросткового возраста. 5 </a:t>
            </a:r>
            <a:r>
              <a:rPr lang="ru-RU" sz="2400" dirty="0">
                <a:ea typeface="Times New Roman" pitchFamily="18" charset="0"/>
                <a:cs typeface="Arial" pitchFamily="34" charset="0"/>
              </a:rPr>
              <a:t>класс соответствует подростковому возрасту согласно общепринятой в настоящее время классификации Д.Б. </a:t>
            </a: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Эльконина (от </a:t>
            </a:r>
            <a:r>
              <a:rPr lang="ru-RU" sz="2400" dirty="0">
                <a:ea typeface="Times New Roman" pitchFamily="18" charset="0"/>
                <a:cs typeface="Arial" pitchFamily="34" charset="0"/>
              </a:rPr>
              <a:t>11 до 15 лет</a:t>
            </a: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).</a:t>
            </a:r>
          </a:p>
          <a:p>
            <a:pPr lvl="0" indent="269875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  <a:tab pos="693738" algn="l"/>
                <a:tab pos="3330575" algn="l"/>
              </a:tabLst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 Ведущая </a:t>
            </a:r>
            <a:r>
              <a:rPr lang="ru-RU" sz="2400" dirty="0">
                <a:ea typeface="Times New Roman" pitchFamily="18" charset="0"/>
                <a:cs typeface="Arial" pitchFamily="34" charset="0"/>
              </a:rPr>
              <a:t>деятельность – общение со сверстниками. Общение подростков происходит в  разнообразных видах деятельности трудовой, учебной, спортивной, художественной, в том числе и игровой. Игра продолжает занимать в этом возрасте важное место. Но подростка привлекает уже не сам процесс игры, а борьба за первенство, возможность поднять свой престиж в глазах сверстников.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693738" algn="l"/>
                <a:tab pos="3330575" algn="l"/>
              </a:tabLst>
            </a:pPr>
            <a:r>
              <a:rPr lang="ru-RU" sz="2400" dirty="0">
                <a:ea typeface="Times New Roman" pitchFamily="18" charset="0"/>
                <a:cs typeface="Arial" pitchFamily="34" charset="0"/>
              </a:rPr>
              <a:t>Многогранность дидактических игр, правильная постановка цели урока, предоставляются подростку возможность выделиться среди сверстников, способствуют развитию всех психологических особенностей. Охватывают все части познавательной и учебной деятельности учащихся. </a:t>
            </a:r>
          </a:p>
        </p:txBody>
      </p:sp>
      <p:pic>
        <p:nvPicPr>
          <p:cNvPr id="3" name="Picture 4" descr="http://tana.ucoz.ru/_ld/13/472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857892"/>
            <a:ext cx="781050" cy="7810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</TotalTime>
  <Words>2377</Words>
  <Application>Microsoft Office PowerPoint</Application>
  <PresentationFormat>Экран (4:3)</PresentationFormat>
  <Paragraphs>470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Яркая</vt:lpstr>
      <vt:lpstr>Работа </vt:lpstr>
      <vt:lpstr>Дидактические игры как средство формирования познавательного интереса учащихся 5 классов на уроках математики  </vt:lpstr>
      <vt:lpstr>Гипотеза</vt:lpstr>
      <vt:lpstr>Слайд 4</vt:lpstr>
      <vt:lpstr>Слайд 5</vt:lpstr>
      <vt:lpstr>Слайд 6</vt:lpstr>
      <vt:lpstr>Глава первая</vt:lpstr>
      <vt:lpstr>Слайд 8</vt:lpstr>
      <vt:lpstr>Слайд 9</vt:lpstr>
      <vt:lpstr>Приложения</vt:lpstr>
      <vt:lpstr>  Провожу игры  «Математическое домино»  с целью повторения,  закрепления, проверки знаний.  Использую как групповую, так индивидуальную формы работы.   Раздаточный материал  к игре «Математическое домино»  по теме «Упрощение выражений» 5 класс </vt:lpstr>
      <vt:lpstr> «Математическое лото» использую для устной работы и при проверки знаний.  Тема « Сложение натуральных чисел и его свойства»</vt:lpstr>
      <vt:lpstr>Слайд 13</vt:lpstr>
      <vt:lpstr>   Игру «Парные карточки» провожу на этапе актуализации  или проверки знаний. Раздаточный материал  по теме «Формулы»  5 класс </vt:lpstr>
      <vt:lpstr>Слайд 15</vt:lpstr>
      <vt:lpstr>Соревнуются две команды. Происходит движение вверх - к заветному флажку. Из каждой команды вызываются к доске по одному ученику, которые округляют числа на нижней ступеньке. Дальше их сменяют следующие члены команды и т.д. Учащиеся на местах выполняют округление в тетрадях и проверяют результаты игроков. При неправильном ответе к доске выходит другой член команды и исправляет решение. Выигрывает та команда, которая первой достигнет флажка. </vt:lpstr>
      <vt:lpstr>Слайд 17</vt:lpstr>
      <vt:lpstr>Формирование общеучебных  дидактических  и исследовательских умений </vt:lpstr>
      <vt:lpstr>Формирование общеучебных  дидактических  и исследовательских умений</vt:lpstr>
      <vt:lpstr>Сформированость базовых общеучебных умений </vt:lpstr>
      <vt:lpstr>Показатели уровней усвоения знаний </vt:lpstr>
      <vt:lpstr>Показатели уровней усвоения знаний </vt:lpstr>
      <vt:lpstr>Успеваемость и качество знаний</vt:lpstr>
      <vt:lpstr>Определение  уровня  познавательного интереса Учащимся предлагалось ответить на вопрос и выбрать тот уровень познавательного интереса, который им соответствует.  В анкетирование участвовало 7 человек. Анкета Определи свой интерес к математике. Выбери один из вариантов  а) интерес к математике поверхностный, не систематический, нравятся отдельные фрагменты уроков, учебного материала;  б) стремление к более глубокому, основательному изучению математики, к пониманию закономерности материала, его связи с ранее изученным;  в) привлекает сама учебная деятельность, нравится самостоятельно открывать что-то новое, ранее неизвестное, искать закономерности;  г) стремление к осуществлению самостоятельной, творческой, поисковой деятельности по математике.  Каждый вариант ответа соответствует определенному уровню развития познавательного интереса:  ответ а) – любопытство,  ответ б) – любознательность,  ответ в) – познавательный интерес,  ответ г) – творческий интерес.   </vt:lpstr>
      <vt:lpstr>Уровни познавательного интереса </vt:lpstr>
      <vt:lpstr>Отношения учащихся к предмету математика </vt:lpstr>
      <vt:lpstr>Выявление интереса </vt:lpstr>
      <vt:lpstr>Слайд 28</vt:lpstr>
      <vt:lpstr>Слайд 29</vt:lpstr>
      <vt:lpstr>Слайд 30</vt:lpstr>
      <vt:lpstr>Слайд 31</vt:lpstr>
      <vt:lpstr>Слайд 32</vt:lpstr>
      <vt:lpstr>Слайд 33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Леново</dc:creator>
  <cp:lastModifiedBy>Леново</cp:lastModifiedBy>
  <cp:revision>491</cp:revision>
  <dcterms:created xsi:type="dcterms:W3CDTF">2013-12-06T14:33:40Z</dcterms:created>
  <dcterms:modified xsi:type="dcterms:W3CDTF">2013-12-09T18:52:53Z</dcterms:modified>
</cp:coreProperties>
</file>