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D203D-4BFC-4E79-8567-6A2EABC9EF2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107F8-6815-4C0F-9832-27F8E113C3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6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857364"/>
            <a:ext cx="8429684" cy="221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Понятие «дефект», «нозологическая группа», «сочетанные формы».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Характеристика нозологических групп.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6072206"/>
            <a:ext cx="63579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Семьянова Татьяна Евгеньевна, учитель-дефектолог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6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571480"/>
            <a:ext cx="814393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«На вопрос: можно ли прибегать к образованию глухих, слепых и отсталых, которым из-за физического недостатка невозможно в достаточной мере привить знания,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Я.А.Каменский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отвечает: из человеческого образования нельзя исключить никого, кроме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нечеловека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 Если эти люди обладают человеческой природой, то они имеют право и на участие в образовании. И даже в большей степени в силу необходимости внешней помощи, так как природа из-за внутреннего недостатка не может помочь себе сама».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6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 descr="Кащенко.pn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rcRect l="1863" t="1124"/>
          <a:stretch>
            <a:fillRect/>
          </a:stretch>
        </p:blipFill>
        <p:spPr>
          <a:xfrm>
            <a:off x="357158" y="285752"/>
            <a:ext cx="3763469" cy="6286520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286248" y="1071546"/>
            <a:ext cx="442915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Всеволод  Петрович Кащенко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pPr algn="ctr"/>
            <a:r>
              <a:rPr lang="ru-RU" sz="2800" b="1" dirty="0" smtClean="0"/>
              <a:t>Годы жизни: </a:t>
            </a:r>
          </a:p>
          <a:p>
            <a:pPr algn="ctr"/>
            <a:r>
              <a:rPr lang="ru-RU" sz="2800" dirty="0" smtClean="0"/>
              <a:t>21.03.1870 – 30.11.1943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Чем известен: </a:t>
            </a:r>
            <a:r>
              <a:rPr lang="ru-RU" sz="2800" dirty="0" smtClean="0"/>
              <a:t>выдающийся педагог и дефектолог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6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302359"/>
            <a:ext cx="8429684" cy="6394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 1997 году ВОЗ разработала обновленную классификацию понятий и выделила категории следующим образом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endParaRPr lang="ru-RU" sz="11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Биологическая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категория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дефект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 понятие, включающее органические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функциональные нарушения, относящиеся к медицине: анатомии и физиологии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</a:pPr>
            <a:endParaRPr lang="ru-RU" sz="11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Активность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 ограничение активности, степень возможности вести самостоятельную, независимую жизнь, относится к сфере психолого-педагогических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наук.</a:t>
            </a:r>
          </a:p>
          <a:p>
            <a:pPr>
              <a:lnSpc>
                <a:spcPct val="150000"/>
              </a:lnSpc>
            </a:pPr>
            <a:endParaRPr lang="ru-RU" sz="11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Возможности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и ограничение социальной включенности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показывают, как нарушение здоровья влияют на участие человека в разных аспектах жизни общества, относится к сфере социальных наук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6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57232"/>
            <a:ext cx="835824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Понятие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дефект»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Включает постоянную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или временную утрату психической, физиологической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анатомической структуры или функции, а также отклонение от нее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lnSpc>
                <a:spcPct val="150000"/>
              </a:lnSpc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Нозология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Учение о болезнях; под нозологической единицей подразумевается отдельное заболевание.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6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428604"/>
            <a:ext cx="850112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/>
              <a:t> 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Нозологические группы</a:t>
            </a:r>
          </a:p>
          <a:p>
            <a:pPr algn="ctr">
              <a:lnSpc>
                <a:spcPct val="150000"/>
              </a:lnSpc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Дети с нарушением слуха 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II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вида.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Дети с нарушением зрения 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III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IV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вида.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3.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Дети с нарушением речи 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V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вида.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4.  Дети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 нарушением опорно-двигательного аппарата 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VI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вида.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5.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Дети с умственной отсталостью 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VII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вида.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6.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Дети с расстройством аутистического спектра 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VIII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вида.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6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85728"/>
            <a:ext cx="821537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Сложный дефект  (сочетанные нарушения) </a:t>
            </a:r>
            <a:r>
              <a:rPr lang="ru-RU" sz="1900" dirty="0" smtClean="0"/>
              <a:t>— сочетание двух и более нарушений, в одинаковой степени определяющих структуру аномального развития и трудности воспитания и обучения ребенка. Например: одновременные нарушения зрения и слуха, зрения и речи, слуха и моторики и т. д. </a:t>
            </a:r>
          </a:p>
          <a:p>
            <a:endParaRPr lang="ru-RU" sz="1900" dirty="0" smtClean="0"/>
          </a:p>
          <a:p>
            <a:r>
              <a:rPr lang="ru-RU" sz="1900" dirty="0" smtClean="0"/>
              <a:t>Известный дефектолог Валерий </a:t>
            </a:r>
            <a:r>
              <a:rPr lang="ru-RU" sz="1900" dirty="0"/>
              <a:t>Н</a:t>
            </a:r>
            <a:r>
              <a:rPr lang="ru-RU" sz="1900" dirty="0" smtClean="0"/>
              <a:t>иколаевич Чулков выделяет </a:t>
            </a:r>
            <a:r>
              <a:rPr lang="ru-RU" sz="1900" b="1" dirty="0" smtClean="0"/>
              <a:t>три основные группы</a:t>
            </a:r>
            <a:r>
              <a:rPr lang="ru-RU" sz="1900" dirty="0" smtClean="0"/>
              <a:t> детей с сочетанными нарушениями: </a:t>
            </a:r>
          </a:p>
          <a:p>
            <a:pPr>
              <a:buFont typeface="Wingdings" pitchFamily="2" charset="2"/>
              <a:buChar char="ü"/>
            </a:pPr>
            <a:r>
              <a:rPr lang="ru-RU" sz="1900" dirty="0" smtClean="0"/>
              <a:t>дети с двумя выраженными психофизическими нарушениями, каждое из которых может вызвать аномалию развития: слепоглухонемые дети; умственно отсталые глухие; слабослышащие с задержкой психического развития (первичной); </a:t>
            </a:r>
          </a:p>
          <a:p>
            <a:pPr>
              <a:buFont typeface="Wingdings" pitchFamily="2" charset="2"/>
              <a:buChar char="ü"/>
            </a:pPr>
            <a:r>
              <a:rPr lang="ru-RU" sz="1900" dirty="0" smtClean="0"/>
              <a:t>дети, имеющие одно существенное психофизическое нарушение (ведущее) и сопутствующее ему другое нарушение, выраженное в слабой степени, но заметно отягощающее ход развития: умственно отсталые дети с небольшим снижением слуха (так называемый "осложненный" дефект); </a:t>
            </a:r>
          </a:p>
          <a:p>
            <a:pPr>
              <a:buFont typeface="Wingdings" pitchFamily="2" charset="2"/>
              <a:buChar char="ü"/>
            </a:pPr>
            <a:r>
              <a:rPr lang="ru-RU" sz="1900" dirty="0" smtClean="0"/>
              <a:t>дети с множественными нарушениями (три и более первичных нарушений, выраженных в разной степени и приводящих к значительным отклонениям в развитии ребенка): умственно отсталые слабовидящие глухие дети.</a:t>
            </a:r>
            <a:br>
              <a:rPr lang="ru-RU" sz="1900" dirty="0" smtClean="0"/>
            </a:br>
            <a:r>
              <a:rPr lang="ru-RU" sz="1900" dirty="0" smtClean="0"/>
              <a:t>Дети с указанными выше сочетанными нарушениями составляют в среднем 40% контингента специальных образовательных учреждений.</a:t>
            </a:r>
            <a:endParaRPr lang="ru-RU" sz="19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6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3143248"/>
            <a:ext cx="6506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СПАСИБО  ЗА  ВНИМАНИЕ!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396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Буцук</dc:creator>
  <cp:lastModifiedBy>Буцук</cp:lastModifiedBy>
  <cp:revision>17</cp:revision>
  <dcterms:created xsi:type="dcterms:W3CDTF">2018-09-25T06:03:15Z</dcterms:created>
  <dcterms:modified xsi:type="dcterms:W3CDTF">2018-09-25T07:38:56Z</dcterms:modified>
</cp:coreProperties>
</file>