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9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6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26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14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8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20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46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26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6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0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89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mm.nasa.gov/sites/default/files/imageGallery/Landslide_ho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948" y="548680"/>
            <a:ext cx="881762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fototelegraf.ru/wp-content/uploads/2013/01/peschanaya-burya-3-990x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7335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magadan.su/media/cache/8e/6c/ab/36/57/a3/8e6cab3657a343d7067dd07792dcc9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92696"/>
            <a:ext cx="8928990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hydesa-mira.ru/wp-content/uploads/2015/12/%D0%B8%D0%B7%D0%B2%D0%B5%D1%80%D0%B6%D0%B5%D0%BD%D0%B8%D0%B5-%D0%B2%D1%83%D0%BB%D0%BA%D0%B0%D0%BD%D0%B0-%D1%84%D0%BE%D1%82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0465"/>
            <a:ext cx="9144000" cy="6106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222312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«Чрезвычайные ситуации природного характера и причины их возникновения»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Опасные ситуации, наиболее часто встречающиеся в жизни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496" y="764704"/>
          <a:ext cx="9108503" cy="6093297"/>
        </p:xfrm>
        <a:graphic>
          <a:graphicData uri="http://schemas.openxmlformats.org/drawingml/2006/table">
            <a:tbl>
              <a:tblPr/>
              <a:tblGrid>
                <a:gridCol w="936104"/>
                <a:gridCol w="3024336"/>
                <a:gridCol w="5148063"/>
              </a:tblGrid>
              <a:tr h="93743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группы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опасной ситуации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Краткая характеристика опасной ситуации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614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Техногенного характера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Возникает при общении человека с техникой, техническими устройствами, например поведение на дороге, обращение с огнем, электроприборами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86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Природного характера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Возникает из-за невнимательного отношения человека к особенностям природных условий, нарушения правил поведения в природе в разное время года, например плавание в реке или море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86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Социального характера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Возникает из-за нарушений людьми правил общественной безопасности и порядка, например проникновение в чужую квартиру, кража, угон транспорта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Стихийные бедствия, встречающиеся в нашей стране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124748"/>
          <a:ext cx="9143999" cy="5733252"/>
        </p:xfrm>
        <a:graphic>
          <a:graphicData uri="http://schemas.openxmlformats.org/drawingml/2006/table">
            <a:tbl>
              <a:tblPr/>
              <a:tblGrid>
                <a:gridCol w="4597313"/>
                <a:gridCol w="4546686"/>
              </a:tblGrid>
              <a:tr h="4777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Стихийное бедствие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Наводнения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Ураганы, бури, штормы, смерчи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Сильные дожди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Землетрясения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Оползни, обвалы, сели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Сильные снегопады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Сильные морозы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Лавины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Метели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Засухи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77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Грозы, град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Проверочная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Перечислите не менее пяти ЧС природного характера.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Землетрясение, лесной пожар, цунами, буря, наводнение и др.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 В число природных пожаров НЕ входят: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        лесные пожары;     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    пожары степных и хлебных массивов;      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        торфяные пожары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г) пожары в жилом секторе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Что не относится к 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Гидрологическим ЧС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найди лишнее):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Половодье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Затор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Пандемия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Зажор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На какие группы делятся Опасные ситуации. Приведите пример.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Техногенного характера ( авария на ГТС; авария на РОО и др.)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Природного характера (Землетрясение, лесной пожар, цунами и др.)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Социального характера ( угон автомобиля, кража и др.)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984212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«Оцени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 на уроке»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                                            Я на уроке                                         Итог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1.Интересно                                 1.Работал                                          1.Понял материал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Скучно                                     2.Отдыхал                                         2.Узнал больше, чем знал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Безразлично                             3.Помогал другим                           3.Не понял материал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211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«Чрезвычайные ситуации природного характера и причины их возникновения» </vt:lpstr>
      <vt:lpstr>Опасные ситуации, наиболее часто встречающиеся в жизни</vt:lpstr>
      <vt:lpstr>Стихийные бедствия, встречающиеся в нашей стране</vt:lpstr>
      <vt:lpstr>Проверочная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Учитель</cp:lastModifiedBy>
  <cp:revision>12</cp:revision>
  <dcterms:created xsi:type="dcterms:W3CDTF">2017-04-18T05:52:45Z</dcterms:created>
  <dcterms:modified xsi:type="dcterms:W3CDTF">2017-04-19T10:13:59Z</dcterms:modified>
</cp:coreProperties>
</file>