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63" r:id="rId5"/>
    <p:sldId id="264" r:id="rId6"/>
    <p:sldId id="267" r:id="rId7"/>
    <p:sldId id="265" r:id="rId8"/>
    <p:sldId id="26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46" autoAdjust="0"/>
    <p:restoredTop sz="94660"/>
  </p:normalViewPr>
  <p:slideViewPr>
    <p:cSldViewPr>
      <p:cViewPr varScale="1">
        <p:scale>
          <a:sx n="69" d="100"/>
          <a:sy n="69" d="100"/>
        </p:scale>
        <p:origin x="9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142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5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55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50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052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494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7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2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7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994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30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Проект на тему </a:t>
            </a:r>
            <a:br>
              <a:rPr lang="ru-RU" sz="3100" dirty="0" smtClean="0"/>
            </a:br>
            <a:r>
              <a:rPr lang="ru-RU" sz="3100" dirty="0" smtClean="0"/>
              <a:t>«Мой город Нефтеюганск»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105400"/>
            <a:ext cx="5262408" cy="1347936"/>
          </a:xfrm>
        </p:spPr>
        <p:txBody>
          <a:bodyPr/>
          <a:lstStyle/>
          <a:p>
            <a:r>
              <a:rPr lang="ru-RU" dirty="0" smtClean="0"/>
              <a:t>Воспитатели: </a:t>
            </a:r>
            <a:r>
              <a:rPr lang="ru-RU" dirty="0" err="1" smtClean="0"/>
              <a:t>Шайгарданова</a:t>
            </a:r>
            <a:r>
              <a:rPr lang="ru-RU" dirty="0" smtClean="0"/>
              <a:t> Р.В.</a:t>
            </a:r>
          </a:p>
          <a:p>
            <a:r>
              <a:rPr lang="ru-RU" dirty="0" smtClean="0"/>
              <a:t>Трескина Т.В.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города Нефтеюганска "Детский сад №1 "Рябинка"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52928" cy="4824536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>Задачи</a:t>
            </a:r>
            <a:r>
              <a:rPr lang="ru-RU" sz="4000" dirty="0" smtClean="0"/>
              <a:t>: </a:t>
            </a:r>
            <a:r>
              <a:rPr lang="ru-RU" dirty="0" smtClean="0"/>
              <a:t>пополнить </a:t>
            </a:r>
            <a:r>
              <a:rPr lang="ru-RU" dirty="0"/>
              <a:t>знания детей  о городе, в котором мы живём </a:t>
            </a:r>
            <a:br>
              <a:rPr lang="ru-RU" dirty="0"/>
            </a:br>
            <a:r>
              <a:rPr lang="ru-RU" dirty="0"/>
              <a:t>пробудить в детях чувство любви к своему городу,  </a:t>
            </a:r>
            <a:r>
              <a:rPr lang="ru-RU" dirty="0" smtClean="0"/>
              <a:t>познакомится с профессиями родителей, расширить знания растительного и животного мира.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83671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60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424862" cy="32305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Совместно с детьми</a:t>
            </a:r>
            <a:r>
              <a:rPr lang="ru-RU" sz="2400" b="1" i="1" dirty="0" smtClean="0"/>
              <a:t> </a:t>
            </a:r>
            <a:r>
              <a:rPr lang="ru-RU" sz="2400" dirty="0" smtClean="0"/>
              <a:t>беседовали и рассматривали иллюстрации, фотографии на темы: «Достопримечательности города» (фонтан, кинотеатр, театр кукол). «Моя малая Родина».  Цель: формировать представление воспитанников о своем родном городе (название города).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6298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88640"/>
            <a:ext cx="4427984" cy="280831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продуктивной деятельности  Учились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дома, улицы, машины, деревья передавать характерные особенности строения ствола, панорамы города, ритмично располагая дома рядом.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8347"/>
            <a:ext cx="3024336" cy="38221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46" y="3212976"/>
            <a:ext cx="5650418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88832" cy="124012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родителями оформили  плакат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"Мой город Нефтеюганск".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53687"/>
            <a:ext cx="8568952" cy="47052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2961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конструирования строили дома, дороги,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затем обыгрывали тематические ситуации.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детсад\Desktop\фото старшая1\IMG_20181015_154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84" y="1628800"/>
            <a:ext cx="3803915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7"/>
          <a:stretch/>
        </p:blipFill>
        <p:spPr bwMode="auto">
          <a:xfrm>
            <a:off x="5796135" y="1484784"/>
            <a:ext cx="3131393" cy="2999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80412"/>
            <a:ext cx="3828736" cy="287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0338"/>
            <a:ext cx="7704856" cy="132444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посетили краеведческий музей «Музей реки Обь»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" name="AutoShape 2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3" descr="C:\Users\детсад\Desktop\фото профессии\IMG_20181011_143226_H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09556"/>
            <a:ext cx="5559533" cy="36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детсад\Desktop\фото профессии\IMG_20181011_1522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8" y="1630226"/>
            <a:ext cx="3360712" cy="522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тсад\Desktop\фото профессии\IMG-b72f4ddefbb2b0f8f354fd3ae3f73df2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-1"/>
            <a:ext cx="3882088" cy="517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детсад\Desktop\фото профессии\IMG-420612c304858ffa1482db24ab32cdf0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етсад\Desktop\фото профессии\IMG-f3ba2fd98994ea6591e055e8e553a935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5244075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организации проекта с родителями и воспитанниками на тему «Мой город Нефтеюганск. День России» воспитанники расширили свои представления  о достопримечательностях города,   закрепили название города. Познакомились с профессиями родителей. Расширили животный и растительный мир.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приняли активное участие в организации совместной 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117</TotalTime>
  <Words>163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Times New Roman</vt:lpstr>
      <vt:lpstr>Parcel</vt:lpstr>
      <vt:lpstr>Проект на тему  «Мой город Нефтеюганск»</vt:lpstr>
      <vt:lpstr>Задачи: пополнить знания детей  о городе, в котором мы живём  пробудить в детях чувство любви к своему городу,  познакомится с профессиями родителей, расширить знания растительного и животного мира. </vt:lpstr>
      <vt:lpstr>Совместно с детьми беседовали и рассматривали иллюстрации, фотографии на темы: «Достопримечательности города» (фонтан, кинотеатр, театр кукол). «Моя малая Родина».  Цель: формировать представление воспитанников о своем родном городе (название города).</vt:lpstr>
      <vt:lpstr>В ходе продуктивной деятельности  Учились  рисовать дома, улицы, машины, деревья передавать характерные особенности строения ствола, панорамы города, ритмично располагая дома рядом.  </vt:lpstr>
      <vt:lpstr>Совместно с родителями оформили  плакат  на тему "Мой город Нефтеюганск".</vt:lpstr>
      <vt:lpstr>В ходе конструирования строили дома, дороги,  затем обыгрывали тематические ситуации.</vt:lpstr>
      <vt:lpstr>Воспитанники посетили краеведческий музей «Музей реки Обь»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Пользователь Windows</cp:lastModifiedBy>
  <cp:revision>20</cp:revision>
  <dcterms:created xsi:type="dcterms:W3CDTF">2018-07-12T13:41:00Z</dcterms:created>
  <dcterms:modified xsi:type="dcterms:W3CDTF">2018-10-24T14:08:36Z</dcterms:modified>
</cp:coreProperties>
</file>