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9F920-FC57-4DC1-8EC8-F9D9DF646A36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1FDB-6B11-4640-BF05-798C3B731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9F920-FC57-4DC1-8EC8-F9D9DF646A36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1FDB-6B11-4640-BF05-798C3B731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9F920-FC57-4DC1-8EC8-F9D9DF646A36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1FDB-6B11-4640-BF05-798C3B731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9F920-FC57-4DC1-8EC8-F9D9DF646A36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1FDB-6B11-4640-BF05-798C3B731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9F920-FC57-4DC1-8EC8-F9D9DF646A36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1FDB-6B11-4640-BF05-798C3B731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9F920-FC57-4DC1-8EC8-F9D9DF646A36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1FDB-6B11-4640-BF05-798C3B731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9F920-FC57-4DC1-8EC8-F9D9DF646A36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1FDB-6B11-4640-BF05-798C3B731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9F920-FC57-4DC1-8EC8-F9D9DF646A36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1FDB-6B11-4640-BF05-798C3B731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9F920-FC57-4DC1-8EC8-F9D9DF646A36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1FDB-6B11-4640-BF05-798C3B731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9F920-FC57-4DC1-8EC8-F9D9DF646A36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1FDB-6B11-4640-BF05-798C3B731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9F920-FC57-4DC1-8EC8-F9D9DF646A36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1FDB-6B11-4640-BF05-798C3B731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900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9F920-FC57-4DC1-8EC8-F9D9DF646A36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31FDB-6B11-4640-BF05-798C3B731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348880"/>
            <a:ext cx="8280920" cy="175805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Социальный проект «Ателье подарков и поздравлений»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88640"/>
            <a:ext cx="7776864" cy="1296144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Областной конкурс методических проектов в сфере социальной защиты населения Самарской области «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SOCIODRAVE – 2015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Номинация «Вдохновлённые детством»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11960" y="5589240"/>
            <a:ext cx="4604048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i="1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Автор</a:t>
            </a:r>
            <a:r>
              <a:rPr kumimoji="0" lang="ru-RU" sz="2400" i="1" u="none" strike="noStrike" kern="1200" normalizeH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– Орлова Маргарита Геннадьевна,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i="1" u="none" strike="noStrike" kern="1200" normalizeH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социальный педагог </a:t>
            </a:r>
            <a:endParaRPr kumimoji="0" lang="ru-RU" sz="2400" i="1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611560" y="4221088"/>
            <a:ext cx="7776864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Государственное казенное учреждение Самарской области «Тольяттинский социально – реабилитационный центр для несовершеннолетних «Гармония»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4099" name="Picture 3" descr="C:\NEW_sc200457\MARGO\Царство вежливости и доброты1\68573341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715138">
            <a:off x="-339966" y="2833710"/>
            <a:ext cx="2857500" cy="11475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2"/>
            <a:ext cx="8280920" cy="280831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60648"/>
            <a:ext cx="7776864" cy="1296144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реализуется с 2013 г. и направлен на реабилитацию детей и подростков асоциального поведения, воспитанников учреждения, профилактику бродяжничества посредством участия в авторских и </a:t>
            </a:r>
            <a:r>
              <a:rPr lang="ru-RU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моцифицированных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программах и проектах: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NEW_sc200457\MARGO\фото гармония\фото_поделки день соцработника\2\1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450048" y="3102426"/>
            <a:ext cx="5130064" cy="3627224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796136" y="3140968"/>
            <a:ext cx="2875856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i="1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Костюмированное поздравление с </a:t>
            </a:r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Днём социального работника с вручением открыток, изготовленных на занятиях по программе «Душевные подарки»</a:t>
            </a:r>
            <a:endParaRPr kumimoji="0" lang="ru-RU" sz="2400" i="1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2"/>
            <a:ext cx="8280920" cy="122413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60648"/>
            <a:ext cx="7776864" cy="1296144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Авторская образовательная программа 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«Клуб этикета «Факультет забытых истин»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201503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4824536" cy="3411637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23528" y="4941168"/>
            <a:ext cx="3811960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i="1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Мероприятия</a:t>
            </a:r>
            <a:r>
              <a:rPr kumimoji="0" lang="ru-RU" sz="2400" i="1" u="none" strike="noStrike" kern="1200" normalizeH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-</a:t>
            </a:r>
            <a:r>
              <a:rPr kumimoji="0" lang="ru-RU" sz="2400" i="1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«В царстве вежливости и доброты», «Дарите людям доброту»</a:t>
            </a:r>
          </a:p>
        </p:txBody>
      </p:sp>
      <p:pic>
        <p:nvPicPr>
          <p:cNvPr id="5124" name="Picture 4" descr="201504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72600" y="2143124"/>
            <a:ext cx="6667500" cy="4714876"/>
          </a:xfrm>
          <a:prstGeom prst="rect">
            <a:avLst/>
          </a:prstGeom>
          <a:noFill/>
        </p:spPr>
      </p:pic>
      <p:pic>
        <p:nvPicPr>
          <p:cNvPr id="5126" name="Picture 6" descr="D:\КЛУБ ЭТИКЕТА\2.jpg"/>
          <p:cNvPicPr>
            <a:picLocks noChangeAspect="1" noChangeArrowheads="1"/>
          </p:cNvPicPr>
          <p:nvPr/>
        </p:nvPicPr>
        <p:blipFill>
          <a:blip r:embed="rId4" cstate="print"/>
          <a:srcRect r="46484"/>
          <a:stretch>
            <a:fillRect/>
          </a:stretch>
        </p:blipFill>
        <p:spPr bwMode="auto">
          <a:xfrm>
            <a:off x="5364088" y="1484784"/>
            <a:ext cx="3384376" cy="44714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2"/>
            <a:ext cx="8280920" cy="230425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60648"/>
            <a:ext cx="7776864" cy="1296144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Авторская образовательная программа «Душевные подарки» (основы </a:t>
            </a:r>
            <a:r>
              <a:rPr lang="ru-RU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скрапбукинга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кардмейкинга</a:t>
            </a:r>
            <a:r>
              <a:rPr lang="ru-RU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(изготовление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открыток и различных поделок с использованием специальных техник)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NEW_sc200457\MARGO\фото гармония\ВИФЛЕЕМСКАЯ ЗВЕЗДА 2015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92896"/>
            <a:ext cx="5904656" cy="4174904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516216" y="2492896"/>
            <a:ext cx="2232248" cy="4104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i="1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Лауреаты областного фестиваля «</a:t>
            </a:r>
            <a:r>
              <a:rPr kumimoji="0" lang="ru-RU" sz="2400" i="1" u="none" strike="noStrike" kern="1200" normalizeH="0" baseline="0" noProof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Вифлиемская</a:t>
            </a:r>
            <a:r>
              <a:rPr kumimoji="0" lang="ru-RU" sz="2400" i="1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звезда». Конкурс декоративно-прикладного творчества.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2"/>
            <a:ext cx="8280920" cy="230425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</a:b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0"/>
            <a:ext cx="7776864" cy="1296144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Модифицированная программа «Жизнь в удовольствие» (психологические игры для детей).</a:t>
            </a:r>
          </a:p>
          <a:p>
            <a:pPr lvl="0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Деятельность по программам проекта освещается в ежемесячном издании, газете «Счастливая дорога детства» (авторский проект)</a:t>
            </a:r>
          </a:p>
          <a:p>
            <a:pPr lvl="0"/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D:\Трениг Сердце группы\P11109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57906">
            <a:off x="4861084" y="4706114"/>
            <a:ext cx="2736304" cy="2052228"/>
          </a:xfrm>
          <a:prstGeom prst="rect">
            <a:avLst/>
          </a:prstGeom>
          <a:noFill/>
        </p:spPr>
      </p:pic>
      <p:pic>
        <p:nvPicPr>
          <p:cNvPr id="1031" name="Picture 7" descr="D:\ОРЛОВА\2\Фото0951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 rot="21232487">
            <a:off x="241518" y="2502184"/>
            <a:ext cx="3606512" cy="2704886"/>
          </a:xfrm>
          <a:prstGeom prst="rect">
            <a:avLst/>
          </a:prstGeom>
          <a:noFill/>
        </p:spPr>
      </p:pic>
      <p:pic>
        <p:nvPicPr>
          <p:cNvPr id="1032" name="Picture 8" descr="D:\ФОТО ГАРМОНИЯ\ГАЗЕТА\IMG_20150109_1014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80758">
            <a:off x="698549" y="3792150"/>
            <a:ext cx="3794181" cy="2845635"/>
          </a:xfrm>
          <a:prstGeom prst="rect">
            <a:avLst/>
          </a:prstGeom>
          <a:noFill/>
        </p:spPr>
      </p:pic>
      <p:pic>
        <p:nvPicPr>
          <p:cNvPr id="13" name="Picture 3" descr="C:\NEW_sc200457\MARGO\фото гармония\психологические игры\IMG_4078.jpg"/>
          <p:cNvPicPr>
            <a:picLocks noChangeAspect="1" noChangeArrowheads="1"/>
          </p:cNvPicPr>
          <p:nvPr/>
        </p:nvPicPr>
        <p:blipFill>
          <a:blip r:embed="rId5" cstate="print">
            <a:lum bright="-10000"/>
          </a:blip>
          <a:srcRect/>
          <a:stretch>
            <a:fillRect/>
          </a:stretch>
        </p:blipFill>
        <p:spPr bwMode="auto">
          <a:xfrm rot="391458">
            <a:off x="4784820" y="2543367"/>
            <a:ext cx="3576215" cy="26823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NEW_sc200457\MARGO\Фото разобрать\Царство вежливости и доброты\IMG_20150401_0932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2483768" y="692696"/>
            <a:ext cx="4377649" cy="5832648"/>
          </a:xfrm>
          <a:prstGeom prst="rect">
            <a:avLst/>
          </a:prstGeom>
          <a:noFill/>
        </p:spPr>
      </p:pic>
      <p:sp>
        <p:nvSpPr>
          <p:cNvPr id="8" name="Блок-схема: память с посл. доступом 7"/>
          <p:cNvSpPr/>
          <p:nvPr/>
        </p:nvSpPr>
        <p:spPr>
          <a:xfrm rot="20450228">
            <a:off x="267787" y="282770"/>
            <a:ext cx="3131840" cy="2160240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ru-RU" sz="2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Благодарю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197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Социальный проект «Ателье подарков и поздравлений»</vt:lpstr>
      <vt:lpstr>Слайд 2</vt:lpstr>
      <vt:lpstr>Слайд 3</vt:lpstr>
      <vt:lpstr>Слайд 4</vt:lpstr>
      <vt:lpstr> </vt:lpstr>
      <vt:lpstr>Слайд 6</vt:lpstr>
    </vt:vector>
  </TitlesOfParts>
  <Company>SNC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Социальный проект «Ателье подарков и поздравлений»</dc:title>
  <dc:creator>SC</dc:creator>
  <cp:lastModifiedBy>SC</cp:lastModifiedBy>
  <cp:revision>26</cp:revision>
  <dcterms:created xsi:type="dcterms:W3CDTF">2015-08-24T12:53:28Z</dcterms:created>
  <dcterms:modified xsi:type="dcterms:W3CDTF">2016-03-18T16:57:48Z</dcterms:modified>
</cp:coreProperties>
</file>