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handoutMasterIdLst>
    <p:handoutMasterId r:id="rId16"/>
  </p:handoutMasterIdLst>
  <p:sldIdLst>
    <p:sldId id="256" r:id="rId2"/>
    <p:sldId id="258" r:id="rId3"/>
    <p:sldId id="270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88163" cy="100203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1" d="100"/>
          <a:sy n="71" d="100"/>
        </p:scale>
        <p:origin x="-150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8" d="100"/>
          <a:sy n="88" d="100"/>
        </p:scale>
        <p:origin x="-3870" y="-108"/>
      </p:cViewPr>
      <p:guideLst>
        <p:guide orient="horz" pos="3156"/>
        <p:guide pos="217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4871" cy="501015"/>
          </a:xfrm>
          <a:prstGeom prst="rect">
            <a:avLst/>
          </a:prstGeom>
        </p:spPr>
        <p:txBody>
          <a:bodyPr vert="horz" lIns="96616" tIns="48308" rIns="96616" bIns="48308" rtlCol="0"/>
          <a:lstStyle>
            <a:lvl1pPr algn="l">
              <a:defRPr sz="13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901698" y="0"/>
            <a:ext cx="2984871" cy="501015"/>
          </a:xfrm>
          <a:prstGeom prst="rect">
            <a:avLst/>
          </a:prstGeom>
        </p:spPr>
        <p:txBody>
          <a:bodyPr vert="horz" lIns="96616" tIns="48308" rIns="96616" bIns="48308" rtlCol="0"/>
          <a:lstStyle>
            <a:lvl1pPr algn="r">
              <a:defRPr sz="1300"/>
            </a:lvl1pPr>
          </a:lstStyle>
          <a:p>
            <a:fld id="{38E1F604-FD05-447E-82C7-EF0107540CD6}" type="datetimeFigureOut">
              <a:rPr lang="ru-RU" smtClean="0"/>
              <a:pPr/>
              <a:t>23.10.2017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517546"/>
            <a:ext cx="2984871" cy="501015"/>
          </a:xfrm>
          <a:prstGeom prst="rect">
            <a:avLst/>
          </a:prstGeom>
        </p:spPr>
        <p:txBody>
          <a:bodyPr vert="horz" lIns="96616" tIns="48308" rIns="96616" bIns="48308" rtlCol="0" anchor="b"/>
          <a:lstStyle>
            <a:lvl1pPr algn="l">
              <a:defRPr sz="13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901698" y="9517546"/>
            <a:ext cx="2984871" cy="501015"/>
          </a:xfrm>
          <a:prstGeom prst="rect">
            <a:avLst/>
          </a:prstGeom>
        </p:spPr>
        <p:txBody>
          <a:bodyPr vert="horz" lIns="96616" tIns="48308" rIns="96616" bIns="48308" rtlCol="0" anchor="b"/>
          <a:lstStyle>
            <a:lvl1pPr algn="r">
              <a:defRPr sz="1300"/>
            </a:lvl1pPr>
          </a:lstStyle>
          <a:p>
            <a:fld id="{C1426A2A-07E5-440E-BF90-2F0A5C9709B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23.10.2017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23.10.2017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23.10.2017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23.10.2017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23.10.2017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23.10.2017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23.10.2017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23.10.2017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sz="9600" dirty="0" smtClean="0">
                <a:solidFill>
                  <a:srgbClr val="FF0000"/>
                </a:solidFill>
              </a:rPr>
              <a:t>My things</a:t>
            </a:r>
            <a:endParaRPr lang="ru-RU" sz="9600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 flipV="1">
            <a:off x="2286000" y="6374922"/>
            <a:ext cx="6172200" cy="78414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900igr.net/datai/predmety/Odezhda-aksessuary.files/0003-006-SHarf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01787" y="719748"/>
            <a:ext cx="5940425" cy="54185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www.ua.all.biz/img/ua/catalog/middle/1132730.jpe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404664"/>
            <a:ext cx="8208912" cy="5976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dostavka-cvety.ru/static/img/0000/0001/3349/13349695.j07chqbsvs.png?1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01787" y="515056"/>
            <a:ext cx="5940425" cy="5827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all-guitar.ru/images/classical_guitar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980728"/>
            <a:ext cx="7848872" cy="5184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cs1.livemaster.ru/storage/58/01/46c172c7c723e5a9972622c5031v--sumki-aksessuary-myagkaya-malenkaya-sumochka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260648"/>
            <a:ext cx="8280919" cy="63367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velofun.ru/test-review-comparison/obzor-skladnogo-velosipeda-dahon-matrix-s-kolesami-26/folding-bicycle-dahon-matrix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01787" y="1639447"/>
            <a:ext cx="5940425" cy="35791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bike-crimea.com/wp-content/uploads/2014/09/1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332656"/>
            <a:ext cx="7416824" cy="53285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images.lesyadraw.ru/2014/10/kak_narisovat_basketbolnyu_mych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9" y="476672"/>
            <a:ext cx="6858644" cy="47801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bashny.net/uploads/images/00/00/35/2013/04/29/c0a583bfc2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476672"/>
            <a:ext cx="6617196" cy="4846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go2.imgsmail.ru/imgpreview?key=38109d939f857ca2&amp;mb=imgdb_preview_1320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548681"/>
            <a:ext cx="6100142" cy="50078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freee.ru/i/product/835/27835_0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9" y="476673"/>
            <a:ext cx="5649614" cy="56349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www.respublica.ru/uploads/01/00/00/13/6z/47d2bfe53a3fd4d8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01787" y="458787"/>
            <a:ext cx="5940425" cy="5940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www.dailycomm.ru/i/msg_i/8082/exemode_yashica_dvc577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548680"/>
            <a:ext cx="6539433" cy="4396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9</TotalTime>
  <Words>2</Words>
  <Application>Microsoft Office PowerPoint</Application>
  <PresentationFormat>Экран (4:3)</PresentationFormat>
  <Paragraphs>1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Эркер</vt:lpstr>
      <vt:lpstr>My things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My things</dc:title>
  <dc:creator>Завражновы</dc:creator>
  <cp:lastModifiedBy>Завражновы</cp:lastModifiedBy>
  <cp:revision>5</cp:revision>
  <dcterms:created xsi:type="dcterms:W3CDTF">2017-10-22T11:11:25Z</dcterms:created>
  <dcterms:modified xsi:type="dcterms:W3CDTF">2017-10-23T04:21:46Z</dcterms:modified>
</cp:coreProperties>
</file>