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22"/>
  </p:notesMasterIdLst>
  <p:sldIdLst>
    <p:sldId id="276" r:id="rId2"/>
    <p:sldId id="256" r:id="rId3"/>
    <p:sldId id="257" r:id="rId4"/>
    <p:sldId id="270" r:id="rId5"/>
    <p:sldId id="259" r:id="rId6"/>
    <p:sldId id="27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880D96-1B15-4F83-AF62-09F0FD3666CB}" type="doc">
      <dgm:prSet loTypeId="urn:microsoft.com/office/officeart/2005/8/layout/equation1" loCatId="relationship" qsTypeId="urn:microsoft.com/office/officeart/2005/8/quickstyle/3d1" qsCatId="3D" csTypeId="urn:microsoft.com/office/officeart/2005/8/colors/accent2_2" csCatId="accent2" phldr="1"/>
      <dgm:spPr/>
    </dgm:pt>
    <dgm:pt modelId="{39128408-3FCF-4AFA-9AB1-D309A0494192}">
      <dgm:prSet phldrT="[Текст]" custT="1"/>
      <dgm:spPr/>
      <dgm:t>
        <a:bodyPr/>
        <a:lstStyle/>
        <a:p>
          <a:r>
            <a:rPr lang="ru-RU" sz="2400" dirty="0" smtClean="0"/>
            <a:t>Интерфаза</a:t>
          </a:r>
          <a:endParaRPr lang="ru-RU" sz="2400" dirty="0"/>
        </a:p>
      </dgm:t>
    </dgm:pt>
    <dgm:pt modelId="{F9D46F72-9E37-4AEA-B627-A9B1DC1421EE}" type="parTrans" cxnId="{7B536744-87DC-47C5-85A9-DBA9CD57E0DF}">
      <dgm:prSet/>
      <dgm:spPr/>
      <dgm:t>
        <a:bodyPr/>
        <a:lstStyle/>
        <a:p>
          <a:endParaRPr lang="ru-RU"/>
        </a:p>
      </dgm:t>
    </dgm:pt>
    <dgm:pt modelId="{E2610D95-0586-4534-B11A-01E01E36FEAF}" type="sibTrans" cxnId="{7B536744-87DC-47C5-85A9-DBA9CD57E0DF}">
      <dgm:prSet/>
      <dgm:spPr/>
      <dgm:t>
        <a:bodyPr/>
        <a:lstStyle/>
        <a:p>
          <a:endParaRPr lang="ru-RU"/>
        </a:p>
      </dgm:t>
    </dgm:pt>
    <dgm:pt modelId="{A0CB0077-B561-41B4-A581-64E4246482B4}">
      <dgm:prSet phldrT="[Текст]" custT="1"/>
      <dgm:spPr/>
      <dgm:t>
        <a:bodyPr/>
        <a:lstStyle/>
        <a:p>
          <a:r>
            <a:rPr lang="ru-RU" sz="2000" dirty="0" smtClean="0"/>
            <a:t>Митоз</a:t>
          </a:r>
          <a:endParaRPr lang="ru-RU" sz="2000" dirty="0"/>
        </a:p>
      </dgm:t>
    </dgm:pt>
    <dgm:pt modelId="{BE6C513A-8E19-492E-B3EE-CE7B825D0DD8}" type="parTrans" cxnId="{4F9F7D46-3500-41F8-BBB0-23D7EF1F25A4}">
      <dgm:prSet/>
      <dgm:spPr/>
      <dgm:t>
        <a:bodyPr/>
        <a:lstStyle/>
        <a:p>
          <a:endParaRPr lang="ru-RU"/>
        </a:p>
      </dgm:t>
    </dgm:pt>
    <dgm:pt modelId="{C9FCE057-433B-4D9A-BE6F-94FC0C7BA069}" type="sibTrans" cxnId="{4F9F7D46-3500-41F8-BBB0-23D7EF1F25A4}">
      <dgm:prSet/>
      <dgm:spPr/>
      <dgm:t>
        <a:bodyPr/>
        <a:lstStyle/>
        <a:p>
          <a:endParaRPr lang="ru-RU"/>
        </a:p>
      </dgm:t>
    </dgm:pt>
    <dgm:pt modelId="{63098977-6D8C-4500-979E-5881EC352797}">
      <dgm:prSet phldrT="[Текст]"/>
      <dgm:spPr/>
      <dgm:t>
        <a:bodyPr/>
        <a:lstStyle/>
        <a:p>
          <a:r>
            <a:rPr lang="ru-RU" dirty="0" smtClean="0"/>
            <a:t>Митотический цикл</a:t>
          </a:r>
          <a:endParaRPr lang="ru-RU" dirty="0"/>
        </a:p>
      </dgm:t>
    </dgm:pt>
    <dgm:pt modelId="{E27DB334-49A1-4F7B-AC73-55BA37A7D6AD}" type="parTrans" cxnId="{8B20A4B6-1D8A-4403-89E6-DB73F03E7511}">
      <dgm:prSet/>
      <dgm:spPr/>
      <dgm:t>
        <a:bodyPr/>
        <a:lstStyle/>
        <a:p>
          <a:endParaRPr lang="ru-RU"/>
        </a:p>
      </dgm:t>
    </dgm:pt>
    <dgm:pt modelId="{3AC6A200-6FC6-4992-BCD3-851211666129}" type="sibTrans" cxnId="{8B20A4B6-1D8A-4403-89E6-DB73F03E7511}">
      <dgm:prSet/>
      <dgm:spPr/>
      <dgm:t>
        <a:bodyPr/>
        <a:lstStyle/>
        <a:p>
          <a:endParaRPr lang="ru-RU"/>
        </a:p>
      </dgm:t>
    </dgm:pt>
    <dgm:pt modelId="{127EE906-48A6-4A4E-B797-36E703F8D450}" type="pres">
      <dgm:prSet presAssocID="{C2880D96-1B15-4F83-AF62-09F0FD3666CB}" presName="linearFlow" presStyleCnt="0">
        <dgm:presLayoutVars>
          <dgm:dir/>
          <dgm:resizeHandles val="exact"/>
        </dgm:presLayoutVars>
      </dgm:prSet>
      <dgm:spPr/>
    </dgm:pt>
    <dgm:pt modelId="{3A32ADEF-76E5-4F31-9BAC-A8377AAD19C4}" type="pres">
      <dgm:prSet presAssocID="{39128408-3FCF-4AFA-9AB1-D309A0494192}" presName="node" presStyleLbl="node1" presStyleIdx="0" presStyleCnt="3" custScaleX="141651" custScaleY="150869" custLinFactNeighborX="-56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A15DB-D69E-4106-873A-FF733E998F18}" type="pres">
      <dgm:prSet presAssocID="{E2610D95-0586-4534-B11A-01E01E36FEAF}" presName="spacerL" presStyleCnt="0"/>
      <dgm:spPr/>
    </dgm:pt>
    <dgm:pt modelId="{23DEDDB2-DB2B-49CC-9C13-216FC6C0219E}" type="pres">
      <dgm:prSet presAssocID="{E2610D95-0586-4534-B11A-01E01E36FEA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0821423-3427-4269-8CC6-056C9A65B40A}" type="pres">
      <dgm:prSet presAssocID="{E2610D95-0586-4534-B11A-01E01E36FEAF}" presName="spacerR" presStyleCnt="0"/>
      <dgm:spPr/>
    </dgm:pt>
    <dgm:pt modelId="{AD2316DE-C17C-458B-846F-AE6F9D3D7ED5}" type="pres">
      <dgm:prSet presAssocID="{A0CB0077-B561-41B4-A581-64E4246482B4}" presName="node" presStyleLbl="node1" presStyleIdx="1" presStyleCnt="3" custScaleX="76087" custScaleY="76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F134E-DE85-4484-8CD1-9B3F3C3141C1}" type="pres">
      <dgm:prSet presAssocID="{C9FCE057-433B-4D9A-BE6F-94FC0C7BA069}" presName="spacerL" presStyleCnt="0"/>
      <dgm:spPr/>
    </dgm:pt>
    <dgm:pt modelId="{59A2EF51-6B0C-4A2E-8AEE-D858C10EAD75}" type="pres">
      <dgm:prSet presAssocID="{C9FCE057-433B-4D9A-BE6F-94FC0C7BA06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B51D6E54-FE05-4A5E-B698-3C78273A9CB0}" type="pres">
      <dgm:prSet presAssocID="{C9FCE057-433B-4D9A-BE6F-94FC0C7BA069}" presName="spacerR" presStyleCnt="0"/>
      <dgm:spPr/>
    </dgm:pt>
    <dgm:pt modelId="{FA3D7717-F230-45E9-B7EB-B0E49BBEA7F5}" type="pres">
      <dgm:prSet presAssocID="{63098977-6D8C-4500-979E-5881EC352797}" presName="node" presStyleLbl="node1" presStyleIdx="2" presStyleCnt="3" custScaleX="193051" custScaleY="186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C718CE-273E-4BDC-994F-01AF41AAB904}" type="presOf" srcId="{C9FCE057-433B-4D9A-BE6F-94FC0C7BA069}" destId="{59A2EF51-6B0C-4A2E-8AEE-D858C10EAD75}" srcOrd="0" destOrd="0" presId="urn:microsoft.com/office/officeart/2005/8/layout/equation1"/>
    <dgm:cxn modelId="{8B20A4B6-1D8A-4403-89E6-DB73F03E7511}" srcId="{C2880D96-1B15-4F83-AF62-09F0FD3666CB}" destId="{63098977-6D8C-4500-979E-5881EC352797}" srcOrd="2" destOrd="0" parTransId="{E27DB334-49A1-4F7B-AC73-55BA37A7D6AD}" sibTransId="{3AC6A200-6FC6-4992-BCD3-851211666129}"/>
    <dgm:cxn modelId="{57CDB155-3D95-48F5-90CA-5BA9C2078222}" type="presOf" srcId="{39128408-3FCF-4AFA-9AB1-D309A0494192}" destId="{3A32ADEF-76E5-4F31-9BAC-A8377AAD19C4}" srcOrd="0" destOrd="0" presId="urn:microsoft.com/office/officeart/2005/8/layout/equation1"/>
    <dgm:cxn modelId="{C4FFD9A1-871C-4767-ADB9-18564EF23419}" type="presOf" srcId="{E2610D95-0586-4534-B11A-01E01E36FEAF}" destId="{23DEDDB2-DB2B-49CC-9C13-216FC6C0219E}" srcOrd="0" destOrd="0" presId="urn:microsoft.com/office/officeart/2005/8/layout/equation1"/>
    <dgm:cxn modelId="{7B536744-87DC-47C5-85A9-DBA9CD57E0DF}" srcId="{C2880D96-1B15-4F83-AF62-09F0FD3666CB}" destId="{39128408-3FCF-4AFA-9AB1-D309A0494192}" srcOrd="0" destOrd="0" parTransId="{F9D46F72-9E37-4AEA-B627-A9B1DC1421EE}" sibTransId="{E2610D95-0586-4534-B11A-01E01E36FEAF}"/>
    <dgm:cxn modelId="{4F9F7D46-3500-41F8-BBB0-23D7EF1F25A4}" srcId="{C2880D96-1B15-4F83-AF62-09F0FD3666CB}" destId="{A0CB0077-B561-41B4-A581-64E4246482B4}" srcOrd="1" destOrd="0" parTransId="{BE6C513A-8E19-492E-B3EE-CE7B825D0DD8}" sibTransId="{C9FCE057-433B-4D9A-BE6F-94FC0C7BA069}"/>
    <dgm:cxn modelId="{F28F6A21-A7B5-4232-8081-7B13B6C6EDFE}" type="presOf" srcId="{A0CB0077-B561-41B4-A581-64E4246482B4}" destId="{AD2316DE-C17C-458B-846F-AE6F9D3D7ED5}" srcOrd="0" destOrd="0" presId="urn:microsoft.com/office/officeart/2005/8/layout/equation1"/>
    <dgm:cxn modelId="{9C9669E8-EA0E-4E0F-90AA-3F1A86BFA9B7}" type="presOf" srcId="{63098977-6D8C-4500-979E-5881EC352797}" destId="{FA3D7717-F230-45E9-B7EB-B0E49BBEA7F5}" srcOrd="0" destOrd="0" presId="urn:microsoft.com/office/officeart/2005/8/layout/equation1"/>
    <dgm:cxn modelId="{22DF2A03-736D-4F1B-9E6D-DF47148B8E92}" type="presOf" srcId="{C2880D96-1B15-4F83-AF62-09F0FD3666CB}" destId="{127EE906-48A6-4A4E-B797-36E703F8D450}" srcOrd="0" destOrd="0" presId="urn:microsoft.com/office/officeart/2005/8/layout/equation1"/>
    <dgm:cxn modelId="{E36C5289-15DC-4045-96E6-41FFCEC01EF0}" type="presParOf" srcId="{127EE906-48A6-4A4E-B797-36E703F8D450}" destId="{3A32ADEF-76E5-4F31-9BAC-A8377AAD19C4}" srcOrd="0" destOrd="0" presId="urn:microsoft.com/office/officeart/2005/8/layout/equation1"/>
    <dgm:cxn modelId="{E4E04FBA-401B-4DDA-8571-C14ED8F6DA2D}" type="presParOf" srcId="{127EE906-48A6-4A4E-B797-36E703F8D450}" destId="{961A15DB-D69E-4106-873A-FF733E998F18}" srcOrd="1" destOrd="0" presId="urn:microsoft.com/office/officeart/2005/8/layout/equation1"/>
    <dgm:cxn modelId="{1AB41DF1-D124-4352-A774-97D88331FEF3}" type="presParOf" srcId="{127EE906-48A6-4A4E-B797-36E703F8D450}" destId="{23DEDDB2-DB2B-49CC-9C13-216FC6C0219E}" srcOrd="2" destOrd="0" presId="urn:microsoft.com/office/officeart/2005/8/layout/equation1"/>
    <dgm:cxn modelId="{6FCA3B52-EA36-4577-B169-887250534E17}" type="presParOf" srcId="{127EE906-48A6-4A4E-B797-36E703F8D450}" destId="{50821423-3427-4269-8CC6-056C9A65B40A}" srcOrd="3" destOrd="0" presId="urn:microsoft.com/office/officeart/2005/8/layout/equation1"/>
    <dgm:cxn modelId="{23D2C082-1847-4EE7-A860-04406E076DD6}" type="presParOf" srcId="{127EE906-48A6-4A4E-B797-36E703F8D450}" destId="{AD2316DE-C17C-458B-846F-AE6F9D3D7ED5}" srcOrd="4" destOrd="0" presId="urn:microsoft.com/office/officeart/2005/8/layout/equation1"/>
    <dgm:cxn modelId="{D6B5C367-8D72-46F4-AF56-CFBC036D773D}" type="presParOf" srcId="{127EE906-48A6-4A4E-B797-36E703F8D450}" destId="{85AF134E-DE85-4484-8CD1-9B3F3C3141C1}" srcOrd="5" destOrd="0" presId="urn:microsoft.com/office/officeart/2005/8/layout/equation1"/>
    <dgm:cxn modelId="{B1D35480-E155-4566-BCE1-4405179B9201}" type="presParOf" srcId="{127EE906-48A6-4A4E-B797-36E703F8D450}" destId="{59A2EF51-6B0C-4A2E-8AEE-D858C10EAD75}" srcOrd="6" destOrd="0" presId="urn:microsoft.com/office/officeart/2005/8/layout/equation1"/>
    <dgm:cxn modelId="{B66794FD-9234-4CBF-BB10-4AFCBF6A4624}" type="presParOf" srcId="{127EE906-48A6-4A4E-B797-36E703F8D450}" destId="{B51D6E54-FE05-4A5E-B698-3C78273A9CB0}" srcOrd="7" destOrd="0" presId="urn:microsoft.com/office/officeart/2005/8/layout/equation1"/>
    <dgm:cxn modelId="{975D9EB4-6410-40CD-8B32-2DEDB830C7E2}" type="presParOf" srcId="{127EE906-48A6-4A4E-B797-36E703F8D450}" destId="{FA3D7717-F230-45E9-B7EB-B0E49BBEA7F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C5CD14-F9C1-4970-84F2-815CF4A5D137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68628B9-3440-4E7C-BA60-8D9651B7D6B7}">
      <dgm:prSet phldrT="[Текст]"/>
      <dgm:spPr/>
      <dgm:t>
        <a:bodyPr/>
        <a:lstStyle/>
        <a:p>
          <a:r>
            <a:rPr lang="ru-RU" dirty="0" smtClean="0"/>
            <a:t>Пресинтетический период</a:t>
          </a:r>
          <a:endParaRPr lang="ru-RU" dirty="0"/>
        </a:p>
      </dgm:t>
    </dgm:pt>
    <dgm:pt modelId="{CE3D7C77-D8B9-4E34-B0DE-835EEF96148C}" type="parTrans" cxnId="{38699016-DEEC-442C-81F2-0CF7A1D531B3}">
      <dgm:prSet/>
      <dgm:spPr/>
      <dgm:t>
        <a:bodyPr/>
        <a:lstStyle/>
        <a:p>
          <a:endParaRPr lang="ru-RU"/>
        </a:p>
      </dgm:t>
    </dgm:pt>
    <dgm:pt modelId="{47CFCA86-6242-4E03-B131-9080167D828D}" type="sibTrans" cxnId="{38699016-DEEC-442C-81F2-0CF7A1D531B3}">
      <dgm:prSet/>
      <dgm:spPr/>
      <dgm:t>
        <a:bodyPr/>
        <a:lstStyle/>
        <a:p>
          <a:endParaRPr lang="ru-RU"/>
        </a:p>
      </dgm:t>
    </dgm:pt>
    <dgm:pt modelId="{FC2DF14C-45B1-43B3-9679-4C35C6C2D501}">
      <dgm:prSet phldrT="[Текст]"/>
      <dgm:spPr/>
      <dgm:t>
        <a:bodyPr/>
        <a:lstStyle/>
        <a:p>
          <a:r>
            <a:rPr lang="ru-RU" dirty="0" smtClean="0"/>
            <a:t>Синтетический период</a:t>
          </a:r>
          <a:endParaRPr lang="ru-RU" dirty="0"/>
        </a:p>
      </dgm:t>
    </dgm:pt>
    <dgm:pt modelId="{FD4A792E-B181-4901-B12D-4ED1F6C24FE3}" type="parTrans" cxnId="{07510D08-434D-4624-92C9-60EBF0479E72}">
      <dgm:prSet/>
      <dgm:spPr/>
      <dgm:t>
        <a:bodyPr/>
        <a:lstStyle/>
        <a:p>
          <a:endParaRPr lang="ru-RU"/>
        </a:p>
      </dgm:t>
    </dgm:pt>
    <dgm:pt modelId="{CE015908-E429-4F40-8D8E-A1CC6D57366B}" type="sibTrans" cxnId="{07510D08-434D-4624-92C9-60EBF0479E72}">
      <dgm:prSet/>
      <dgm:spPr/>
      <dgm:t>
        <a:bodyPr/>
        <a:lstStyle/>
        <a:p>
          <a:endParaRPr lang="ru-RU"/>
        </a:p>
      </dgm:t>
    </dgm:pt>
    <dgm:pt modelId="{BD7534CC-CE97-404B-86E1-C70655D440CD}">
      <dgm:prSet phldrT="[Текст]"/>
      <dgm:spPr/>
      <dgm:t>
        <a:bodyPr/>
        <a:lstStyle/>
        <a:p>
          <a:r>
            <a:rPr lang="ru-RU" dirty="0" smtClean="0"/>
            <a:t>Постсинтетический период</a:t>
          </a:r>
          <a:endParaRPr lang="ru-RU" dirty="0"/>
        </a:p>
      </dgm:t>
    </dgm:pt>
    <dgm:pt modelId="{C761B0BE-49DE-4AE3-AE36-E362990865C5}" type="parTrans" cxnId="{6EB30353-C1EE-4518-A35E-E69297FCE9F9}">
      <dgm:prSet/>
      <dgm:spPr/>
      <dgm:t>
        <a:bodyPr/>
        <a:lstStyle/>
        <a:p>
          <a:endParaRPr lang="ru-RU"/>
        </a:p>
      </dgm:t>
    </dgm:pt>
    <dgm:pt modelId="{F8580F1C-9D3A-44D4-9586-78D72D7AE232}" type="sibTrans" cxnId="{6EB30353-C1EE-4518-A35E-E69297FCE9F9}">
      <dgm:prSet/>
      <dgm:spPr/>
      <dgm:t>
        <a:bodyPr/>
        <a:lstStyle/>
        <a:p>
          <a:endParaRPr lang="ru-RU"/>
        </a:p>
      </dgm:t>
    </dgm:pt>
    <dgm:pt modelId="{144CF202-2A58-4C20-A2D3-B80CCD20D091}" type="pres">
      <dgm:prSet presAssocID="{90C5CD14-F9C1-4970-84F2-815CF4A5D1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1F650C-1B23-45BE-829D-706B2E9B6DD3}" type="pres">
      <dgm:prSet presAssocID="{168628B9-3440-4E7C-BA60-8D9651B7D6B7}" presName="parentLin" presStyleCnt="0"/>
      <dgm:spPr/>
    </dgm:pt>
    <dgm:pt modelId="{975DA60A-BEC1-464C-B080-1FEA7771F7E3}" type="pres">
      <dgm:prSet presAssocID="{168628B9-3440-4E7C-BA60-8D9651B7D6B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B76EC73-9E4C-46C4-93FA-5A2406951057}" type="pres">
      <dgm:prSet presAssocID="{168628B9-3440-4E7C-BA60-8D9651B7D6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EA486-B3E3-452E-8221-65369C2E5DEF}" type="pres">
      <dgm:prSet presAssocID="{168628B9-3440-4E7C-BA60-8D9651B7D6B7}" presName="negativeSpace" presStyleCnt="0"/>
      <dgm:spPr/>
    </dgm:pt>
    <dgm:pt modelId="{34DBC0EC-6ED2-4860-A90A-119FC3D59FAA}" type="pres">
      <dgm:prSet presAssocID="{168628B9-3440-4E7C-BA60-8D9651B7D6B7}" presName="childText" presStyleLbl="conFgAcc1" presStyleIdx="0" presStyleCnt="3">
        <dgm:presLayoutVars>
          <dgm:bulletEnabled val="1"/>
        </dgm:presLayoutVars>
      </dgm:prSet>
      <dgm:spPr/>
    </dgm:pt>
    <dgm:pt modelId="{F256D00A-0617-4AE2-8F5B-03BBDC803A72}" type="pres">
      <dgm:prSet presAssocID="{47CFCA86-6242-4E03-B131-9080167D828D}" presName="spaceBetweenRectangles" presStyleCnt="0"/>
      <dgm:spPr/>
    </dgm:pt>
    <dgm:pt modelId="{35F3D87D-62B9-45A5-B008-0688D6A50F8B}" type="pres">
      <dgm:prSet presAssocID="{FC2DF14C-45B1-43B3-9679-4C35C6C2D501}" presName="parentLin" presStyleCnt="0"/>
      <dgm:spPr/>
    </dgm:pt>
    <dgm:pt modelId="{588703CD-8B81-4BBB-B145-64E906F73F09}" type="pres">
      <dgm:prSet presAssocID="{FC2DF14C-45B1-43B3-9679-4C35C6C2D50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67F9AD3-F4FC-4B7C-AB5D-31D9978E334C}" type="pres">
      <dgm:prSet presAssocID="{FC2DF14C-45B1-43B3-9679-4C35C6C2D50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1F9E4-04B9-4608-B66E-69371D58D98D}" type="pres">
      <dgm:prSet presAssocID="{FC2DF14C-45B1-43B3-9679-4C35C6C2D501}" presName="negativeSpace" presStyleCnt="0"/>
      <dgm:spPr/>
    </dgm:pt>
    <dgm:pt modelId="{F6280860-F9C5-4596-8C82-5224B8B7470F}" type="pres">
      <dgm:prSet presAssocID="{FC2DF14C-45B1-43B3-9679-4C35C6C2D501}" presName="childText" presStyleLbl="conFgAcc1" presStyleIdx="1" presStyleCnt="3">
        <dgm:presLayoutVars>
          <dgm:bulletEnabled val="1"/>
        </dgm:presLayoutVars>
      </dgm:prSet>
      <dgm:spPr/>
    </dgm:pt>
    <dgm:pt modelId="{130861A3-7756-4E2B-9FB5-DAF1926F2E56}" type="pres">
      <dgm:prSet presAssocID="{CE015908-E429-4F40-8D8E-A1CC6D57366B}" presName="spaceBetweenRectangles" presStyleCnt="0"/>
      <dgm:spPr/>
    </dgm:pt>
    <dgm:pt modelId="{EFDC833A-B6BE-4850-A7F1-8954750BEA53}" type="pres">
      <dgm:prSet presAssocID="{BD7534CC-CE97-404B-86E1-C70655D440CD}" presName="parentLin" presStyleCnt="0"/>
      <dgm:spPr/>
    </dgm:pt>
    <dgm:pt modelId="{4C3CBBB8-1F7D-41F8-9733-2740FC32FF83}" type="pres">
      <dgm:prSet presAssocID="{BD7534CC-CE97-404B-86E1-C70655D440C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A38E298-7E8F-4EB0-B53F-853DD373AAFB}" type="pres">
      <dgm:prSet presAssocID="{BD7534CC-CE97-404B-86E1-C70655D440C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4594F-F830-4EA9-9548-9E1047F4B046}" type="pres">
      <dgm:prSet presAssocID="{BD7534CC-CE97-404B-86E1-C70655D440CD}" presName="negativeSpace" presStyleCnt="0"/>
      <dgm:spPr/>
    </dgm:pt>
    <dgm:pt modelId="{AD877D04-6635-4287-9DBB-0FE41B570CBC}" type="pres">
      <dgm:prSet presAssocID="{BD7534CC-CE97-404B-86E1-C70655D440C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ACF2A1F-6E6C-415F-A7E5-D3C284D11D60}" type="presOf" srcId="{168628B9-3440-4E7C-BA60-8D9651B7D6B7}" destId="{1B76EC73-9E4C-46C4-93FA-5A2406951057}" srcOrd="1" destOrd="0" presId="urn:microsoft.com/office/officeart/2005/8/layout/list1"/>
    <dgm:cxn modelId="{6EB30353-C1EE-4518-A35E-E69297FCE9F9}" srcId="{90C5CD14-F9C1-4970-84F2-815CF4A5D137}" destId="{BD7534CC-CE97-404B-86E1-C70655D440CD}" srcOrd="2" destOrd="0" parTransId="{C761B0BE-49DE-4AE3-AE36-E362990865C5}" sibTransId="{F8580F1C-9D3A-44D4-9586-78D72D7AE232}"/>
    <dgm:cxn modelId="{9F66B855-05AF-4AFF-BA2F-663B3C5ACD40}" type="presOf" srcId="{168628B9-3440-4E7C-BA60-8D9651B7D6B7}" destId="{975DA60A-BEC1-464C-B080-1FEA7771F7E3}" srcOrd="0" destOrd="0" presId="urn:microsoft.com/office/officeart/2005/8/layout/list1"/>
    <dgm:cxn modelId="{90E78F49-4773-450C-966A-A64664EB7282}" type="presOf" srcId="{BD7534CC-CE97-404B-86E1-C70655D440CD}" destId="{EA38E298-7E8F-4EB0-B53F-853DD373AAFB}" srcOrd="1" destOrd="0" presId="urn:microsoft.com/office/officeart/2005/8/layout/list1"/>
    <dgm:cxn modelId="{3448C05D-028C-4E6A-800E-855EA635CF5E}" type="presOf" srcId="{BD7534CC-CE97-404B-86E1-C70655D440CD}" destId="{4C3CBBB8-1F7D-41F8-9733-2740FC32FF83}" srcOrd="0" destOrd="0" presId="urn:microsoft.com/office/officeart/2005/8/layout/list1"/>
    <dgm:cxn modelId="{E859DD65-DA05-4D24-BE67-A46F971B0F66}" type="presOf" srcId="{90C5CD14-F9C1-4970-84F2-815CF4A5D137}" destId="{144CF202-2A58-4C20-A2D3-B80CCD20D091}" srcOrd="0" destOrd="0" presId="urn:microsoft.com/office/officeart/2005/8/layout/list1"/>
    <dgm:cxn modelId="{260B8A69-7F77-4187-A5E2-C32AE1CD2457}" type="presOf" srcId="{FC2DF14C-45B1-43B3-9679-4C35C6C2D501}" destId="{567F9AD3-F4FC-4B7C-AB5D-31D9978E334C}" srcOrd="1" destOrd="0" presId="urn:microsoft.com/office/officeart/2005/8/layout/list1"/>
    <dgm:cxn modelId="{08DB3A6F-00DD-41E6-9270-DBF5F0563BC4}" type="presOf" srcId="{FC2DF14C-45B1-43B3-9679-4C35C6C2D501}" destId="{588703CD-8B81-4BBB-B145-64E906F73F09}" srcOrd="0" destOrd="0" presId="urn:microsoft.com/office/officeart/2005/8/layout/list1"/>
    <dgm:cxn modelId="{38699016-DEEC-442C-81F2-0CF7A1D531B3}" srcId="{90C5CD14-F9C1-4970-84F2-815CF4A5D137}" destId="{168628B9-3440-4E7C-BA60-8D9651B7D6B7}" srcOrd="0" destOrd="0" parTransId="{CE3D7C77-D8B9-4E34-B0DE-835EEF96148C}" sibTransId="{47CFCA86-6242-4E03-B131-9080167D828D}"/>
    <dgm:cxn modelId="{07510D08-434D-4624-92C9-60EBF0479E72}" srcId="{90C5CD14-F9C1-4970-84F2-815CF4A5D137}" destId="{FC2DF14C-45B1-43B3-9679-4C35C6C2D501}" srcOrd="1" destOrd="0" parTransId="{FD4A792E-B181-4901-B12D-4ED1F6C24FE3}" sibTransId="{CE015908-E429-4F40-8D8E-A1CC6D57366B}"/>
    <dgm:cxn modelId="{3E20B1F0-EE84-4F54-8097-3C6A3F52F913}" type="presParOf" srcId="{144CF202-2A58-4C20-A2D3-B80CCD20D091}" destId="{511F650C-1B23-45BE-829D-706B2E9B6DD3}" srcOrd="0" destOrd="0" presId="urn:microsoft.com/office/officeart/2005/8/layout/list1"/>
    <dgm:cxn modelId="{66508780-2288-4F1A-A9E8-4A4879F64CBA}" type="presParOf" srcId="{511F650C-1B23-45BE-829D-706B2E9B6DD3}" destId="{975DA60A-BEC1-464C-B080-1FEA7771F7E3}" srcOrd="0" destOrd="0" presId="urn:microsoft.com/office/officeart/2005/8/layout/list1"/>
    <dgm:cxn modelId="{838EEB5C-852D-4EB2-B3BA-DAB941B8EA8C}" type="presParOf" srcId="{511F650C-1B23-45BE-829D-706B2E9B6DD3}" destId="{1B76EC73-9E4C-46C4-93FA-5A2406951057}" srcOrd="1" destOrd="0" presId="urn:microsoft.com/office/officeart/2005/8/layout/list1"/>
    <dgm:cxn modelId="{C9042CF1-5FF2-455C-BF5C-2AD9E4352889}" type="presParOf" srcId="{144CF202-2A58-4C20-A2D3-B80CCD20D091}" destId="{0B4EA486-B3E3-452E-8221-65369C2E5DEF}" srcOrd="1" destOrd="0" presId="urn:microsoft.com/office/officeart/2005/8/layout/list1"/>
    <dgm:cxn modelId="{5C3B80DE-990A-4B1C-9731-70534CC4F454}" type="presParOf" srcId="{144CF202-2A58-4C20-A2D3-B80CCD20D091}" destId="{34DBC0EC-6ED2-4860-A90A-119FC3D59FAA}" srcOrd="2" destOrd="0" presId="urn:microsoft.com/office/officeart/2005/8/layout/list1"/>
    <dgm:cxn modelId="{DEEEDC66-05CA-414E-8CBF-E919BBB25675}" type="presParOf" srcId="{144CF202-2A58-4C20-A2D3-B80CCD20D091}" destId="{F256D00A-0617-4AE2-8F5B-03BBDC803A72}" srcOrd="3" destOrd="0" presId="urn:microsoft.com/office/officeart/2005/8/layout/list1"/>
    <dgm:cxn modelId="{CB6254A2-C903-44F6-902A-790E92750E08}" type="presParOf" srcId="{144CF202-2A58-4C20-A2D3-B80CCD20D091}" destId="{35F3D87D-62B9-45A5-B008-0688D6A50F8B}" srcOrd="4" destOrd="0" presId="urn:microsoft.com/office/officeart/2005/8/layout/list1"/>
    <dgm:cxn modelId="{15CA8AD3-B5F8-46E8-AAB1-E85C617872A4}" type="presParOf" srcId="{35F3D87D-62B9-45A5-B008-0688D6A50F8B}" destId="{588703CD-8B81-4BBB-B145-64E906F73F09}" srcOrd="0" destOrd="0" presId="urn:microsoft.com/office/officeart/2005/8/layout/list1"/>
    <dgm:cxn modelId="{3F0048DD-AD52-4B72-844A-1898DA301B33}" type="presParOf" srcId="{35F3D87D-62B9-45A5-B008-0688D6A50F8B}" destId="{567F9AD3-F4FC-4B7C-AB5D-31D9978E334C}" srcOrd="1" destOrd="0" presId="urn:microsoft.com/office/officeart/2005/8/layout/list1"/>
    <dgm:cxn modelId="{A415E56B-984B-45D8-8BC7-79684573AF55}" type="presParOf" srcId="{144CF202-2A58-4C20-A2D3-B80CCD20D091}" destId="{0D11F9E4-04B9-4608-B66E-69371D58D98D}" srcOrd="5" destOrd="0" presId="urn:microsoft.com/office/officeart/2005/8/layout/list1"/>
    <dgm:cxn modelId="{F3FF5BBE-E33B-4E75-ACF9-583E832717A7}" type="presParOf" srcId="{144CF202-2A58-4C20-A2D3-B80CCD20D091}" destId="{F6280860-F9C5-4596-8C82-5224B8B7470F}" srcOrd="6" destOrd="0" presId="urn:microsoft.com/office/officeart/2005/8/layout/list1"/>
    <dgm:cxn modelId="{B7F41D9A-2C7B-43FC-B618-0F4819E4B328}" type="presParOf" srcId="{144CF202-2A58-4C20-A2D3-B80CCD20D091}" destId="{130861A3-7756-4E2B-9FB5-DAF1926F2E56}" srcOrd="7" destOrd="0" presId="urn:microsoft.com/office/officeart/2005/8/layout/list1"/>
    <dgm:cxn modelId="{0FEFD06B-4BA0-45FC-BDA0-7785C0155C36}" type="presParOf" srcId="{144CF202-2A58-4C20-A2D3-B80CCD20D091}" destId="{EFDC833A-B6BE-4850-A7F1-8954750BEA53}" srcOrd="8" destOrd="0" presId="urn:microsoft.com/office/officeart/2005/8/layout/list1"/>
    <dgm:cxn modelId="{DC640E87-84CC-4055-BB89-E1F436A4C2C9}" type="presParOf" srcId="{EFDC833A-B6BE-4850-A7F1-8954750BEA53}" destId="{4C3CBBB8-1F7D-41F8-9733-2740FC32FF83}" srcOrd="0" destOrd="0" presId="urn:microsoft.com/office/officeart/2005/8/layout/list1"/>
    <dgm:cxn modelId="{C1C55CA9-6CD7-472F-A201-D5744DE8E468}" type="presParOf" srcId="{EFDC833A-B6BE-4850-A7F1-8954750BEA53}" destId="{EA38E298-7E8F-4EB0-B53F-853DD373AAFB}" srcOrd="1" destOrd="0" presId="urn:microsoft.com/office/officeart/2005/8/layout/list1"/>
    <dgm:cxn modelId="{B53F3D98-4AE4-4DC3-B7D4-998DE9A40491}" type="presParOf" srcId="{144CF202-2A58-4C20-A2D3-B80CCD20D091}" destId="{18D4594F-F830-4EA9-9548-9E1047F4B046}" srcOrd="9" destOrd="0" presId="urn:microsoft.com/office/officeart/2005/8/layout/list1"/>
    <dgm:cxn modelId="{098F3C1F-BEF1-46FD-9B0A-93A8C7AA5B86}" type="presParOf" srcId="{144CF202-2A58-4C20-A2D3-B80CCD20D091}" destId="{AD877D04-6635-4287-9DBB-0FE41B570CB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C5CD14-F9C1-4970-84F2-815CF4A5D137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68628B9-3440-4E7C-BA60-8D9651B7D6B7}">
      <dgm:prSet phldrT="[Текст]" custT="1"/>
      <dgm:spPr/>
      <dgm:t>
        <a:bodyPr/>
        <a:lstStyle/>
        <a:p>
          <a:r>
            <a:rPr lang="ru-RU" sz="4000" b="1" i="1" dirty="0" smtClean="0"/>
            <a:t>Профаза</a:t>
          </a:r>
          <a:endParaRPr lang="ru-RU" sz="4000" b="1" i="1" dirty="0"/>
        </a:p>
      </dgm:t>
    </dgm:pt>
    <dgm:pt modelId="{CE3D7C77-D8B9-4E34-B0DE-835EEF96148C}" type="parTrans" cxnId="{38699016-DEEC-442C-81F2-0CF7A1D531B3}">
      <dgm:prSet/>
      <dgm:spPr/>
      <dgm:t>
        <a:bodyPr/>
        <a:lstStyle/>
        <a:p>
          <a:endParaRPr lang="ru-RU"/>
        </a:p>
      </dgm:t>
    </dgm:pt>
    <dgm:pt modelId="{47CFCA86-6242-4E03-B131-9080167D828D}" type="sibTrans" cxnId="{38699016-DEEC-442C-81F2-0CF7A1D531B3}">
      <dgm:prSet/>
      <dgm:spPr/>
      <dgm:t>
        <a:bodyPr/>
        <a:lstStyle/>
        <a:p>
          <a:endParaRPr lang="ru-RU"/>
        </a:p>
      </dgm:t>
    </dgm:pt>
    <dgm:pt modelId="{FC2DF14C-45B1-43B3-9679-4C35C6C2D501}">
      <dgm:prSet phldrT="[Текст]" custT="1"/>
      <dgm:spPr/>
      <dgm:t>
        <a:bodyPr/>
        <a:lstStyle/>
        <a:p>
          <a:r>
            <a:rPr lang="ru-RU" sz="3600" b="1" i="1" dirty="0" smtClean="0"/>
            <a:t>Метафаза</a:t>
          </a:r>
          <a:endParaRPr lang="ru-RU" sz="3600" b="1" i="1" dirty="0"/>
        </a:p>
      </dgm:t>
    </dgm:pt>
    <dgm:pt modelId="{FD4A792E-B181-4901-B12D-4ED1F6C24FE3}" type="parTrans" cxnId="{07510D08-434D-4624-92C9-60EBF0479E72}">
      <dgm:prSet/>
      <dgm:spPr/>
      <dgm:t>
        <a:bodyPr/>
        <a:lstStyle/>
        <a:p>
          <a:endParaRPr lang="ru-RU"/>
        </a:p>
      </dgm:t>
    </dgm:pt>
    <dgm:pt modelId="{CE015908-E429-4F40-8D8E-A1CC6D57366B}" type="sibTrans" cxnId="{07510D08-434D-4624-92C9-60EBF0479E72}">
      <dgm:prSet/>
      <dgm:spPr/>
      <dgm:t>
        <a:bodyPr/>
        <a:lstStyle/>
        <a:p>
          <a:endParaRPr lang="ru-RU"/>
        </a:p>
      </dgm:t>
    </dgm:pt>
    <dgm:pt modelId="{BD7534CC-CE97-404B-86E1-C70655D440CD}">
      <dgm:prSet phldrT="[Текст]" custT="1"/>
      <dgm:spPr/>
      <dgm:t>
        <a:bodyPr/>
        <a:lstStyle/>
        <a:p>
          <a:r>
            <a:rPr lang="ru-RU" sz="3600" b="1" i="1" dirty="0" smtClean="0"/>
            <a:t>Анафаза</a:t>
          </a:r>
        </a:p>
      </dgm:t>
    </dgm:pt>
    <dgm:pt modelId="{C761B0BE-49DE-4AE3-AE36-E362990865C5}" type="parTrans" cxnId="{6EB30353-C1EE-4518-A35E-E69297FCE9F9}">
      <dgm:prSet/>
      <dgm:spPr/>
      <dgm:t>
        <a:bodyPr/>
        <a:lstStyle/>
        <a:p>
          <a:endParaRPr lang="ru-RU"/>
        </a:p>
      </dgm:t>
    </dgm:pt>
    <dgm:pt modelId="{F8580F1C-9D3A-44D4-9586-78D72D7AE232}" type="sibTrans" cxnId="{6EB30353-C1EE-4518-A35E-E69297FCE9F9}">
      <dgm:prSet/>
      <dgm:spPr/>
      <dgm:t>
        <a:bodyPr/>
        <a:lstStyle/>
        <a:p>
          <a:endParaRPr lang="ru-RU"/>
        </a:p>
      </dgm:t>
    </dgm:pt>
    <dgm:pt modelId="{46F67F29-C6C1-4D8E-9015-4EAB91BEC63B}">
      <dgm:prSet phldrT="[Текст]" custT="1"/>
      <dgm:spPr/>
      <dgm:t>
        <a:bodyPr/>
        <a:lstStyle/>
        <a:p>
          <a:r>
            <a:rPr lang="ru-RU" sz="3600" b="1" i="1" dirty="0" smtClean="0"/>
            <a:t>Телофаза</a:t>
          </a:r>
          <a:endParaRPr lang="ru-RU" sz="3600" b="1" i="1" dirty="0"/>
        </a:p>
      </dgm:t>
    </dgm:pt>
    <dgm:pt modelId="{346394A4-5A2F-459E-94F5-69F62367314E}" type="parTrans" cxnId="{06D09B09-01EE-4CDD-9773-3C48C2858ACA}">
      <dgm:prSet/>
      <dgm:spPr/>
      <dgm:t>
        <a:bodyPr/>
        <a:lstStyle/>
        <a:p>
          <a:endParaRPr lang="ru-RU"/>
        </a:p>
      </dgm:t>
    </dgm:pt>
    <dgm:pt modelId="{E9D4FE47-CFC4-4671-9B94-2657E1D814CA}" type="sibTrans" cxnId="{06D09B09-01EE-4CDD-9773-3C48C2858ACA}">
      <dgm:prSet/>
      <dgm:spPr/>
      <dgm:t>
        <a:bodyPr/>
        <a:lstStyle/>
        <a:p>
          <a:endParaRPr lang="ru-RU"/>
        </a:p>
      </dgm:t>
    </dgm:pt>
    <dgm:pt modelId="{144CF202-2A58-4C20-A2D3-B80CCD20D091}" type="pres">
      <dgm:prSet presAssocID="{90C5CD14-F9C1-4970-84F2-815CF4A5D1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1F650C-1B23-45BE-829D-706B2E9B6DD3}" type="pres">
      <dgm:prSet presAssocID="{168628B9-3440-4E7C-BA60-8D9651B7D6B7}" presName="parentLin" presStyleCnt="0"/>
      <dgm:spPr/>
    </dgm:pt>
    <dgm:pt modelId="{975DA60A-BEC1-464C-B080-1FEA7771F7E3}" type="pres">
      <dgm:prSet presAssocID="{168628B9-3440-4E7C-BA60-8D9651B7D6B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B76EC73-9E4C-46C4-93FA-5A2406951057}" type="pres">
      <dgm:prSet presAssocID="{168628B9-3440-4E7C-BA60-8D9651B7D6B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EA486-B3E3-452E-8221-65369C2E5DEF}" type="pres">
      <dgm:prSet presAssocID="{168628B9-3440-4E7C-BA60-8D9651B7D6B7}" presName="negativeSpace" presStyleCnt="0"/>
      <dgm:spPr/>
    </dgm:pt>
    <dgm:pt modelId="{34DBC0EC-6ED2-4860-A90A-119FC3D59FAA}" type="pres">
      <dgm:prSet presAssocID="{168628B9-3440-4E7C-BA60-8D9651B7D6B7}" presName="childText" presStyleLbl="conFgAcc1" presStyleIdx="0" presStyleCnt="4">
        <dgm:presLayoutVars>
          <dgm:bulletEnabled val="1"/>
        </dgm:presLayoutVars>
      </dgm:prSet>
      <dgm:spPr/>
    </dgm:pt>
    <dgm:pt modelId="{F256D00A-0617-4AE2-8F5B-03BBDC803A72}" type="pres">
      <dgm:prSet presAssocID="{47CFCA86-6242-4E03-B131-9080167D828D}" presName="spaceBetweenRectangles" presStyleCnt="0"/>
      <dgm:spPr/>
    </dgm:pt>
    <dgm:pt modelId="{35F3D87D-62B9-45A5-B008-0688D6A50F8B}" type="pres">
      <dgm:prSet presAssocID="{FC2DF14C-45B1-43B3-9679-4C35C6C2D501}" presName="parentLin" presStyleCnt="0"/>
      <dgm:spPr/>
    </dgm:pt>
    <dgm:pt modelId="{588703CD-8B81-4BBB-B145-64E906F73F09}" type="pres">
      <dgm:prSet presAssocID="{FC2DF14C-45B1-43B3-9679-4C35C6C2D50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67F9AD3-F4FC-4B7C-AB5D-31D9978E334C}" type="pres">
      <dgm:prSet presAssocID="{FC2DF14C-45B1-43B3-9679-4C35C6C2D50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1F9E4-04B9-4608-B66E-69371D58D98D}" type="pres">
      <dgm:prSet presAssocID="{FC2DF14C-45B1-43B3-9679-4C35C6C2D501}" presName="negativeSpace" presStyleCnt="0"/>
      <dgm:spPr/>
    </dgm:pt>
    <dgm:pt modelId="{F6280860-F9C5-4596-8C82-5224B8B7470F}" type="pres">
      <dgm:prSet presAssocID="{FC2DF14C-45B1-43B3-9679-4C35C6C2D501}" presName="childText" presStyleLbl="conFgAcc1" presStyleIdx="1" presStyleCnt="4">
        <dgm:presLayoutVars>
          <dgm:bulletEnabled val="1"/>
        </dgm:presLayoutVars>
      </dgm:prSet>
      <dgm:spPr/>
    </dgm:pt>
    <dgm:pt modelId="{130861A3-7756-4E2B-9FB5-DAF1926F2E56}" type="pres">
      <dgm:prSet presAssocID="{CE015908-E429-4F40-8D8E-A1CC6D57366B}" presName="spaceBetweenRectangles" presStyleCnt="0"/>
      <dgm:spPr/>
    </dgm:pt>
    <dgm:pt modelId="{EFDC833A-B6BE-4850-A7F1-8954750BEA53}" type="pres">
      <dgm:prSet presAssocID="{BD7534CC-CE97-404B-86E1-C70655D440CD}" presName="parentLin" presStyleCnt="0"/>
      <dgm:spPr/>
    </dgm:pt>
    <dgm:pt modelId="{4C3CBBB8-1F7D-41F8-9733-2740FC32FF83}" type="pres">
      <dgm:prSet presAssocID="{BD7534CC-CE97-404B-86E1-C70655D440C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A38E298-7E8F-4EB0-B53F-853DD373AAFB}" type="pres">
      <dgm:prSet presAssocID="{BD7534CC-CE97-404B-86E1-C70655D440C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4594F-F830-4EA9-9548-9E1047F4B046}" type="pres">
      <dgm:prSet presAssocID="{BD7534CC-CE97-404B-86E1-C70655D440CD}" presName="negativeSpace" presStyleCnt="0"/>
      <dgm:spPr/>
    </dgm:pt>
    <dgm:pt modelId="{AD877D04-6635-4287-9DBB-0FE41B570CBC}" type="pres">
      <dgm:prSet presAssocID="{BD7534CC-CE97-404B-86E1-C70655D440CD}" presName="childText" presStyleLbl="conFgAcc1" presStyleIdx="2" presStyleCnt="4">
        <dgm:presLayoutVars>
          <dgm:bulletEnabled val="1"/>
        </dgm:presLayoutVars>
      </dgm:prSet>
      <dgm:spPr/>
    </dgm:pt>
    <dgm:pt modelId="{542F254D-D934-424C-B1E5-6364E4EF1F69}" type="pres">
      <dgm:prSet presAssocID="{F8580F1C-9D3A-44D4-9586-78D72D7AE232}" presName="spaceBetweenRectangles" presStyleCnt="0"/>
      <dgm:spPr/>
    </dgm:pt>
    <dgm:pt modelId="{9BA1A038-CDF1-47A0-B7DD-AF2A35AADD9C}" type="pres">
      <dgm:prSet presAssocID="{46F67F29-C6C1-4D8E-9015-4EAB91BEC63B}" presName="parentLin" presStyleCnt="0"/>
      <dgm:spPr/>
    </dgm:pt>
    <dgm:pt modelId="{DC2580CC-1BAC-4351-8DBA-E8DCF9427089}" type="pres">
      <dgm:prSet presAssocID="{46F67F29-C6C1-4D8E-9015-4EAB91BEC63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6926C3F-23C7-4324-9714-5D17A040E4FF}" type="pres">
      <dgm:prSet presAssocID="{46F67F29-C6C1-4D8E-9015-4EAB91BEC63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0359E-E06F-4944-8FFA-18BF6A1AB768}" type="pres">
      <dgm:prSet presAssocID="{46F67F29-C6C1-4D8E-9015-4EAB91BEC63B}" presName="negativeSpace" presStyleCnt="0"/>
      <dgm:spPr/>
    </dgm:pt>
    <dgm:pt modelId="{649AE14E-F20D-4666-A905-7214A03D3DCB}" type="pres">
      <dgm:prSet presAssocID="{46F67F29-C6C1-4D8E-9015-4EAB91BEC63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EB30353-C1EE-4518-A35E-E69297FCE9F9}" srcId="{90C5CD14-F9C1-4970-84F2-815CF4A5D137}" destId="{BD7534CC-CE97-404B-86E1-C70655D440CD}" srcOrd="2" destOrd="0" parTransId="{C761B0BE-49DE-4AE3-AE36-E362990865C5}" sibTransId="{F8580F1C-9D3A-44D4-9586-78D72D7AE232}"/>
    <dgm:cxn modelId="{85918C6B-9DC7-44F5-A18D-E4C85E95C59D}" type="presOf" srcId="{90C5CD14-F9C1-4970-84F2-815CF4A5D137}" destId="{144CF202-2A58-4C20-A2D3-B80CCD20D091}" srcOrd="0" destOrd="0" presId="urn:microsoft.com/office/officeart/2005/8/layout/list1"/>
    <dgm:cxn modelId="{3CE0E8F9-DC92-4F48-AE57-B0C1420905A2}" type="presOf" srcId="{168628B9-3440-4E7C-BA60-8D9651B7D6B7}" destId="{975DA60A-BEC1-464C-B080-1FEA7771F7E3}" srcOrd="0" destOrd="0" presId="urn:microsoft.com/office/officeart/2005/8/layout/list1"/>
    <dgm:cxn modelId="{06648EE6-317E-40F2-9BA4-8F463CB58AFB}" type="presOf" srcId="{168628B9-3440-4E7C-BA60-8D9651B7D6B7}" destId="{1B76EC73-9E4C-46C4-93FA-5A2406951057}" srcOrd="1" destOrd="0" presId="urn:microsoft.com/office/officeart/2005/8/layout/list1"/>
    <dgm:cxn modelId="{8C89E9CC-87A8-4F3F-AF87-E4C98B546B4F}" type="presOf" srcId="{FC2DF14C-45B1-43B3-9679-4C35C6C2D501}" destId="{567F9AD3-F4FC-4B7C-AB5D-31D9978E334C}" srcOrd="1" destOrd="0" presId="urn:microsoft.com/office/officeart/2005/8/layout/list1"/>
    <dgm:cxn modelId="{DB7025F4-5C2F-4334-A48E-2D85E6A019AA}" type="presOf" srcId="{FC2DF14C-45B1-43B3-9679-4C35C6C2D501}" destId="{588703CD-8B81-4BBB-B145-64E906F73F09}" srcOrd="0" destOrd="0" presId="urn:microsoft.com/office/officeart/2005/8/layout/list1"/>
    <dgm:cxn modelId="{38699016-DEEC-442C-81F2-0CF7A1D531B3}" srcId="{90C5CD14-F9C1-4970-84F2-815CF4A5D137}" destId="{168628B9-3440-4E7C-BA60-8D9651B7D6B7}" srcOrd="0" destOrd="0" parTransId="{CE3D7C77-D8B9-4E34-B0DE-835EEF96148C}" sibTransId="{47CFCA86-6242-4E03-B131-9080167D828D}"/>
    <dgm:cxn modelId="{F5FA59E4-C9CC-4F1F-A4A3-74A5F5BE9595}" type="presOf" srcId="{BD7534CC-CE97-404B-86E1-C70655D440CD}" destId="{EA38E298-7E8F-4EB0-B53F-853DD373AAFB}" srcOrd="1" destOrd="0" presId="urn:microsoft.com/office/officeart/2005/8/layout/list1"/>
    <dgm:cxn modelId="{07510D08-434D-4624-92C9-60EBF0479E72}" srcId="{90C5CD14-F9C1-4970-84F2-815CF4A5D137}" destId="{FC2DF14C-45B1-43B3-9679-4C35C6C2D501}" srcOrd="1" destOrd="0" parTransId="{FD4A792E-B181-4901-B12D-4ED1F6C24FE3}" sibTransId="{CE015908-E429-4F40-8D8E-A1CC6D57366B}"/>
    <dgm:cxn modelId="{06D09B09-01EE-4CDD-9773-3C48C2858ACA}" srcId="{90C5CD14-F9C1-4970-84F2-815CF4A5D137}" destId="{46F67F29-C6C1-4D8E-9015-4EAB91BEC63B}" srcOrd="3" destOrd="0" parTransId="{346394A4-5A2F-459E-94F5-69F62367314E}" sibTransId="{E9D4FE47-CFC4-4671-9B94-2657E1D814CA}"/>
    <dgm:cxn modelId="{8BC05379-92DD-49C2-A7B4-6A4DCBA39FF2}" type="presOf" srcId="{46F67F29-C6C1-4D8E-9015-4EAB91BEC63B}" destId="{B6926C3F-23C7-4324-9714-5D17A040E4FF}" srcOrd="1" destOrd="0" presId="urn:microsoft.com/office/officeart/2005/8/layout/list1"/>
    <dgm:cxn modelId="{0CD33119-CB3A-44B4-B8F0-2B8B9CA5CEDB}" type="presOf" srcId="{BD7534CC-CE97-404B-86E1-C70655D440CD}" destId="{4C3CBBB8-1F7D-41F8-9733-2740FC32FF83}" srcOrd="0" destOrd="0" presId="urn:microsoft.com/office/officeart/2005/8/layout/list1"/>
    <dgm:cxn modelId="{BD8D0433-F9D8-4565-A2EC-BB2D29FD186B}" type="presOf" srcId="{46F67F29-C6C1-4D8E-9015-4EAB91BEC63B}" destId="{DC2580CC-1BAC-4351-8DBA-E8DCF9427089}" srcOrd="0" destOrd="0" presId="urn:microsoft.com/office/officeart/2005/8/layout/list1"/>
    <dgm:cxn modelId="{CFCB40B9-7A2C-425A-A675-4F0D07883FB6}" type="presParOf" srcId="{144CF202-2A58-4C20-A2D3-B80CCD20D091}" destId="{511F650C-1B23-45BE-829D-706B2E9B6DD3}" srcOrd="0" destOrd="0" presId="urn:microsoft.com/office/officeart/2005/8/layout/list1"/>
    <dgm:cxn modelId="{A82188B8-B5BC-4ADB-90C5-DDD8D04E7AE8}" type="presParOf" srcId="{511F650C-1B23-45BE-829D-706B2E9B6DD3}" destId="{975DA60A-BEC1-464C-B080-1FEA7771F7E3}" srcOrd="0" destOrd="0" presId="urn:microsoft.com/office/officeart/2005/8/layout/list1"/>
    <dgm:cxn modelId="{F3115D1C-2D64-466C-B04A-86ADE8A237A5}" type="presParOf" srcId="{511F650C-1B23-45BE-829D-706B2E9B6DD3}" destId="{1B76EC73-9E4C-46C4-93FA-5A2406951057}" srcOrd="1" destOrd="0" presId="urn:microsoft.com/office/officeart/2005/8/layout/list1"/>
    <dgm:cxn modelId="{76EBB2EA-1BC8-47A0-B2C5-91DC5DBD143A}" type="presParOf" srcId="{144CF202-2A58-4C20-A2D3-B80CCD20D091}" destId="{0B4EA486-B3E3-452E-8221-65369C2E5DEF}" srcOrd="1" destOrd="0" presId="urn:microsoft.com/office/officeart/2005/8/layout/list1"/>
    <dgm:cxn modelId="{1ED932BC-8310-4CA2-B1FC-006742B61C98}" type="presParOf" srcId="{144CF202-2A58-4C20-A2D3-B80CCD20D091}" destId="{34DBC0EC-6ED2-4860-A90A-119FC3D59FAA}" srcOrd="2" destOrd="0" presId="urn:microsoft.com/office/officeart/2005/8/layout/list1"/>
    <dgm:cxn modelId="{DD64409B-F9B0-4AC5-886D-D49EF03959CA}" type="presParOf" srcId="{144CF202-2A58-4C20-A2D3-B80CCD20D091}" destId="{F256D00A-0617-4AE2-8F5B-03BBDC803A72}" srcOrd="3" destOrd="0" presId="urn:microsoft.com/office/officeart/2005/8/layout/list1"/>
    <dgm:cxn modelId="{FC665084-F0AF-4987-814E-915600E3CBD1}" type="presParOf" srcId="{144CF202-2A58-4C20-A2D3-B80CCD20D091}" destId="{35F3D87D-62B9-45A5-B008-0688D6A50F8B}" srcOrd="4" destOrd="0" presId="urn:microsoft.com/office/officeart/2005/8/layout/list1"/>
    <dgm:cxn modelId="{16174170-4B4A-4519-8449-3BC3EE2C6BEB}" type="presParOf" srcId="{35F3D87D-62B9-45A5-B008-0688D6A50F8B}" destId="{588703CD-8B81-4BBB-B145-64E906F73F09}" srcOrd="0" destOrd="0" presId="urn:microsoft.com/office/officeart/2005/8/layout/list1"/>
    <dgm:cxn modelId="{BD5D087B-9FE0-43C7-81A0-DEDFEB9C3B86}" type="presParOf" srcId="{35F3D87D-62B9-45A5-B008-0688D6A50F8B}" destId="{567F9AD3-F4FC-4B7C-AB5D-31D9978E334C}" srcOrd="1" destOrd="0" presId="urn:microsoft.com/office/officeart/2005/8/layout/list1"/>
    <dgm:cxn modelId="{42DB026B-5A9A-4372-B236-A16D05BFAC6A}" type="presParOf" srcId="{144CF202-2A58-4C20-A2D3-B80CCD20D091}" destId="{0D11F9E4-04B9-4608-B66E-69371D58D98D}" srcOrd="5" destOrd="0" presId="urn:microsoft.com/office/officeart/2005/8/layout/list1"/>
    <dgm:cxn modelId="{C6797729-12A9-4C6A-9719-F87A21BAC754}" type="presParOf" srcId="{144CF202-2A58-4C20-A2D3-B80CCD20D091}" destId="{F6280860-F9C5-4596-8C82-5224B8B7470F}" srcOrd="6" destOrd="0" presId="urn:microsoft.com/office/officeart/2005/8/layout/list1"/>
    <dgm:cxn modelId="{17765B24-BA4B-4725-8AC7-074639C0B2C1}" type="presParOf" srcId="{144CF202-2A58-4C20-A2D3-B80CCD20D091}" destId="{130861A3-7756-4E2B-9FB5-DAF1926F2E56}" srcOrd="7" destOrd="0" presId="urn:microsoft.com/office/officeart/2005/8/layout/list1"/>
    <dgm:cxn modelId="{478B59BA-D9DF-4A31-8C13-558407C90EB5}" type="presParOf" srcId="{144CF202-2A58-4C20-A2D3-B80CCD20D091}" destId="{EFDC833A-B6BE-4850-A7F1-8954750BEA53}" srcOrd="8" destOrd="0" presId="urn:microsoft.com/office/officeart/2005/8/layout/list1"/>
    <dgm:cxn modelId="{BC698DB7-6091-4B39-B5DE-94C2A1ADEAFF}" type="presParOf" srcId="{EFDC833A-B6BE-4850-A7F1-8954750BEA53}" destId="{4C3CBBB8-1F7D-41F8-9733-2740FC32FF83}" srcOrd="0" destOrd="0" presId="urn:microsoft.com/office/officeart/2005/8/layout/list1"/>
    <dgm:cxn modelId="{693FA1F6-4FB2-4FD1-B07A-C9D6D36E87DA}" type="presParOf" srcId="{EFDC833A-B6BE-4850-A7F1-8954750BEA53}" destId="{EA38E298-7E8F-4EB0-B53F-853DD373AAFB}" srcOrd="1" destOrd="0" presId="urn:microsoft.com/office/officeart/2005/8/layout/list1"/>
    <dgm:cxn modelId="{AAC4D8B7-5D4C-4BE1-B8D6-22D68E717870}" type="presParOf" srcId="{144CF202-2A58-4C20-A2D3-B80CCD20D091}" destId="{18D4594F-F830-4EA9-9548-9E1047F4B046}" srcOrd="9" destOrd="0" presId="urn:microsoft.com/office/officeart/2005/8/layout/list1"/>
    <dgm:cxn modelId="{3929E68F-8015-4EDE-BB01-24A27751D542}" type="presParOf" srcId="{144CF202-2A58-4C20-A2D3-B80CCD20D091}" destId="{AD877D04-6635-4287-9DBB-0FE41B570CBC}" srcOrd="10" destOrd="0" presId="urn:microsoft.com/office/officeart/2005/8/layout/list1"/>
    <dgm:cxn modelId="{0C5F7432-10E3-404D-BE6E-2FABCA393E00}" type="presParOf" srcId="{144CF202-2A58-4C20-A2D3-B80CCD20D091}" destId="{542F254D-D934-424C-B1E5-6364E4EF1F69}" srcOrd="11" destOrd="0" presId="urn:microsoft.com/office/officeart/2005/8/layout/list1"/>
    <dgm:cxn modelId="{314877D3-F9B5-4A81-A4D7-DDB619DF2EDC}" type="presParOf" srcId="{144CF202-2A58-4C20-A2D3-B80CCD20D091}" destId="{9BA1A038-CDF1-47A0-B7DD-AF2A35AADD9C}" srcOrd="12" destOrd="0" presId="urn:microsoft.com/office/officeart/2005/8/layout/list1"/>
    <dgm:cxn modelId="{E1EFD9B4-429C-4CBB-ACB4-65087D7E8102}" type="presParOf" srcId="{9BA1A038-CDF1-47A0-B7DD-AF2A35AADD9C}" destId="{DC2580CC-1BAC-4351-8DBA-E8DCF9427089}" srcOrd="0" destOrd="0" presId="urn:microsoft.com/office/officeart/2005/8/layout/list1"/>
    <dgm:cxn modelId="{7F88A060-6EC2-4BC4-B4C4-920FEBE98C65}" type="presParOf" srcId="{9BA1A038-CDF1-47A0-B7DD-AF2A35AADD9C}" destId="{B6926C3F-23C7-4324-9714-5D17A040E4FF}" srcOrd="1" destOrd="0" presId="urn:microsoft.com/office/officeart/2005/8/layout/list1"/>
    <dgm:cxn modelId="{03B4DD25-2BCB-4703-B8AC-2B9E92B7053C}" type="presParOf" srcId="{144CF202-2A58-4C20-A2D3-B80CCD20D091}" destId="{E560359E-E06F-4944-8FFA-18BF6A1AB768}" srcOrd="13" destOrd="0" presId="urn:microsoft.com/office/officeart/2005/8/layout/list1"/>
    <dgm:cxn modelId="{F2C31144-22D8-466E-8395-F633DA1657AD}" type="presParOf" srcId="{144CF202-2A58-4C20-A2D3-B80CCD20D091}" destId="{649AE14E-F20D-4666-A905-7214A03D3DC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32ADEF-76E5-4F31-9BAC-A8377AAD19C4}">
      <dsp:nvSpPr>
        <dsp:cNvPr id="0" name=""/>
        <dsp:cNvSpPr/>
      </dsp:nvSpPr>
      <dsp:spPr>
        <a:xfrm>
          <a:off x="0" y="910440"/>
          <a:ext cx="2314765" cy="246539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Интерфаза</a:t>
          </a:r>
          <a:endParaRPr lang="ru-RU" sz="2400" kern="1200" dirty="0"/>
        </a:p>
      </dsp:txBody>
      <dsp:txXfrm>
        <a:off x="0" y="910440"/>
        <a:ext cx="2314765" cy="2465399"/>
      </dsp:txXfrm>
    </dsp:sp>
    <dsp:sp modelId="{23DEDDB2-DB2B-49CC-9C13-216FC6C0219E}">
      <dsp:nvSpPr>
        <dsp:cNvPr id="0" name=""/>
        <dsp:cNvSpPr/>
      </dsp:nvSpPr>
      <dsp:spPr>
        <a:xfrm>
          <a:off x="2449857" y="1669241"/>
          <a:ext cx="947797" cy="947797"/>
        </a:xfrm>
        <a:prstGeom prst="mathPlus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449857" y="1669241"/>
        <a:ext cx="947797" cy="947797"/>
      </dsp:txXfrm>
    </dsp:sp>
    <dsp:sp modelId="{AD2316DE-C17C-458B-846F-AE6F9D3D7ED5}">
      <dsp:nvSpPr>
        <dsp:cNvPr id="0" name=""/>
        <dsp:cNvSpPr/>
      </dsp:nvSpPr>
      <dsp:spPr>
        <a:xfrm>
          <a:off x="3530346" y="1519701"/>
          <a:ext cx="1243362" cy="124687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Митоз</a:t>
          </a:r>
          <a:endParaRPr lang="ru-RU" sz="2000" kern="1200" dirty="0"/>
        </a:p>
      </dsp:txBody>
      <dsp:txXfrm>
        <a:off x="3530346" y="1519701"/>
        <a:ext cx="1243362" cy="1246876"/>
      </dsp:txXfrm>
    </dsp:sp>
    <dsp:sp modelId="{59A2EF51-6B0C-4A2E-8AEE-D858C10EAD75}">
      <dsp:nvSpPr>
        <dsp:cNvPr id="0" name=""/>
        <dsp:cNvSpPr/>
      </dsp:nvSpPr>
      <dsp:spPr>
        <a:xfrm>
          <a:off x="4906400" y="1669241"/>
          <a:ext cx="947797" cy="947797"/>
        </a:xfrm>
        <a:prstGeom prst="mathEqual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4906400" y="1669241"/>
        <a:ext cx="947797" cy="947797"/>
      </dsp:txXfrm>
    </dsp:sp>
    <dsp:sp modelId="{FA3D7717-F230-45E9-B7EB-B0E49BBEA7F5}">
      <dsp:nvSpPr>
        <dsp:cNvPr id="0" name=""/>
        <dsp:cNvSpPr/>
      </dsp:nvSpPr>
      <dsp:spPr>
        <a:xfrm>
          <a:off x="5986889" y="623200"/>
          <a:ext cx="3154709" cy="303987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Митотический цикл</a:t>
          </a:r>
          <a:endParaRPr lang="ru-RU" sz="2400" kern="1200" dirty="0"/>
        </a:p>
      </dsp:txBody>
      <dsp:txXfrm>
        <a:off x="5986889" y="623200"/>
        <a:ext cx="3154709" cy="30398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BC0EC-6ED2-4860-A90A-119FC3D59FAA}">
      <dsp:nvSpPr>
        <dsp:cNvPr id="0" name=""/>
        <dsp:cNvSpPr/>
      </dsp:nvSpPr>
      <dsp:spPr>
        <a:xfrm>
          <a:off x="0" y="818080"/>
          <a:ext cx="6096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6EC73-9E4C-46C4-93FA-5A2406951057}">
      <dsp:nvSpPr>
        <dsp:cNvPr id="0" name=""/>
        <dsp:cNvSpPr/>
      </dsp:nvSpPr>
      <dsp:spPr>
        <a:xfrm>
          <a:off x="304800" y="463840"/>
          <a:ext cx="4267200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Пресинтетический период</a:t>
          </a:r>
          <a:endParaRPr lang="ru-RU" sz="2400" kern="1200" dirty="0"/>
        </a:p>
      </dsp:txBody>
      <dsp:txXfrm>
        <a:off x="304800" y="463840"/>
        <a:ext cx="4267200" cy="708480"/>
      </dsp:txXfrm>
    </dsp:sp>
    <dsp:sp modelId="{F6280860-F9C5-4596-8C82-5224B8B7470F}">
      <dsp:nvSpPr>
        <dsp:cNvPr id="0" name=""/>
        <dsp:cNvSpPr/>
      </dsp:nvSpPr>
      <dsp:spPr>
        <a:xfrm>
          <a:off x="0" y="1906720"/>
          <a:ext cx="6096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F9AD3-F4FC-4B7C-AB5D-31D9978E334C}">
      <dsp:nvSpPr>
        <dsp:cNvPr id="0" name=""/>
        <dsp:cNvSpPr/>
      </dsp:nvSpPr>
      <dsp:spPr>
        <a:xfrm>
          <a:off x="304800" y="1552480"/>
          <a:ext cx="4267200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Синтетический период</a:t>
          </a:r>
          <a:endParaRPr lang="ru-RU" sz="2400" kern="1200" dirty="0"/>
        </a:p>
      </dsp:txBody>
      <dsp:txXfrm>
        <a:off x="304800" y="1552480"/>
        <a:ext cx="4267200" cy="708480"/>
      </dsp:txXfrm>
    </dsp:sp>
    <dsp:sp modelId="{AD877D04-6635-4287-9DBB-0FE41B570CBC}">
      <dsp:nvSpPr>
        <dsp:cNvPr id="0" name=""/>
        <dsp:cNvSpPr/>
      </dsp:nvSpPr>
      <dsp:spPr>
        <a:xfrm>
          <a:off x="0" y="2995360"/>
          <a:ext cx="6096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8E298-7E8F-4EB0-B53F-853DD373AAFB}">
      <dsp:nvSpPr>
        <dsp:cNvPr id="0" name=""/>
        <dsp:cNvSpPr/>
      </dsp:nvSpPr>
      <dsp:spPr>
        <a:xfrm>
          <a:off x="304800" y="2641120"/>
          <a:ext cx="4267200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Постсинтетический период</a:t>
          </a:r>
          <a:endParaRPr lang="ru-RU" sz="2400" kern="1200" dirty="0"/>
        </a:p>
      </dsp:txBody>
      <dsp:txXfrm>
        <a:off x="304800" y="2641120"/>
        <a:ext cx="4267200" cy="7084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BC0EC-6ED2-4860-A90A-119FC3D59FAA}">
      <dsp:nvSpPr>
        <dsp:cNvPr id="0" name=""/>
        <dsp:cNvSpPr/>
      </dsp:nvSpPr>
      <dsp:spPr>
        <a:xfrm>
          <a:off x="0" y="347020"/>
          <a:ext cx="464347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6EC73-9E4C-46C4-93FA-5A2406951057}">
      <dsp:nvSpPr>
        <dsp:cNvPr id="0" name=""/>
        <dsp:cNvSpPr/>
      </dsp:nvSpPr>
      <dsp:spPr>
        <a:xfrm>
          <a:off x="232173" y="7539"/>
          <a:ext cx="3250429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2858" tIns="0" rIns="122858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/>
            <a:t>Профаза</a:t>
          </a:r>
          <a:endParaRPr lang="ru-RU" sz="4000" b="1" i="1" kern="1200" dirty="0"/>
        </a:p>
      </dsp:txBody>
      <dsp:txXfrm>
        <a:off x="232173" y="7539"/>
        <a:ext cx="3250429" cy="678960"/>
      </dsp:txXfrm>
    </dsp:sp>
    <dsp:sp modelId="{F6280860-F9C5-4596-8C82-5224B8B7470F}">
      <dsp:nvSpPr>
        <dsp:cNvPr id="0" name=""/>
        <dsp:cNvSpPr/>
      </dsp:nvSpPr>
      <dsp:spPr>
        <a:xfrm>
          <a:off x="0" y="1390300"/>
          <a:ext cx="464347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F9AD3-F4FC-4B7C-AB5D-31D9978E334C}">
      <dsp:nvSpPr>
        <dsp:cNvPr id="0" name=""/>
        <dsp:cNvSpPr/>
      </dsp:nvSpPr>
      <dsp:spPr>
        <a:xfrm>
          <a:off x="232173" y="1050819"/>
          <a:ext cx="3250429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2858" tIns="0" rIns="12285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/>
            <a:t>Метафаза</a:t>
          </a:r>
          <a:endParaRPr lang="ru-RU" sz="3600" b="1" i="1" kern="1200" dirty="0"/>
        </a:p>
      </dsp:txBody>
      <dsp:txXfrm>
        <a:off x="232173" y="1050819"/>
        <a:ext cx="3250429" cy="678960"/>
      </dsp:txXfrm>
    </dsp:sp>
    <dsp:sp modelId="{AD877D04-6635-4287-9DBB-0FE41B570CBC}">
      <dsp:nvSpPr>
        <dsp:cNvPr id="0" name=""/>
        <dsp:cNvSpPr/>
      </dsp:nvSpPr>
      <dsp:spPr>
        <a:xfrm>
          <a:off x="0" y="2433580"/>
          <a:ext cx="464347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8E298-7E8F-4EB0-B53F-853DD373AAFB}">
      <dsp:nvSpPr>
        <dsp:cNvPr id="0" name=""/>
        <dsp:cNvSpPr/>
      </dsp:nvSpPr>
      <dsp:spPr>
        <a:xfrm>
          <a:off x="232173" y="2094100"/>
          <a:ext cx="3250429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2858" tIns="0" rIns="12285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/>
            <a:t>Анафаза</a:t>
          </a:r>
        </a:p>
      </dsp:txBody>
      <dsp:txXfrm>
        <a:off x="232173" y="2094100"/>
        <a:ext cx="3250429" cy="678960"/>
      </dsp:txXfrm>
    </dsp:sp>
    <dsp:sp modelId="{649AE14E-F20D-4666-A905-7214A03D3DCB}">
      <dsp:nvSpPr>
        <dsp:cNvPr id="0" name=""/>
        <dsp:cNvSpPr/>
      </dsp:nvSpPr>
      <dsp:spPr>
        <a:xfrm>
          <a:off x="0" y="3476860"/>
          <a:ext cx="464347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26C3F-23C7-4324-9714-5D17A040E4FF}">
      <dsp:nvSpPr>
        <dsp:cNvPr id="0" name=""/>
        <dsp:cNvSpPr/>
      </dsp:nvSpPr>
      <dsp:spPr>
        <a:xfrm>
          <a:off x="232173" y="3137380"/>
          <a:ext cx="3250429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2858" tIns="0" rIns="12285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/>
            <a:t>Телофаза</a:t>
          </a:r>
          <a:endParaRPr lang="ru-RU" sz="3600" b="1" i="1" kern="1200" dirty="0"/>
        </a:p>
      </dsp:txBody>
      <dsp:txXfrm>
        <a:off x="232173" y="3137380"/>
        <a:ext cx="3250429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B3A8E-B4AD-4438-B78B-5918985D8AC7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946A4-90B8-415D-ADB4-C952CD3B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festival.1september.ru/articles/516126/Image3780.gif" TargetMode="External"/><Relationship Id="rId13" Type="http://schemas.openxmlformats.org/officeDocument/2006/relationships/hyperlink" Target="http://dic.academic.ru/pictures/bse/gif/0220289063.gif" TargetMode="External"/><Relationship Id="rId3" Type="http://schemas.openxmlformats.org/officeDocument/2006/relationships/hyperlink" Target="http://www.knowbiology.ru/pics/c2mut49cmi.jpg" TargetMode="External"/><Relationship Id="rId7" Type="http://schemas.openxmlformats.org/officeDocument/2006/relationships/hyperlink" Target="http://festival.1september.ru/articles/516126/Image3779.gif" TargetMode="External"/><Relationship Id="rId12" Type="http://schemas.openxmlformats.org/officeDocument/2006/relationships/hyperlink" Target="http://fastbibl.ucoz.com/original_6074_oboi_gerber_na_stekle_1920x1200.jpg" TargetMode="External"/><Relationship Id="rId2" Type="http://schemas.openxmlformats.org/officeDocument/2006/relationships/hyperlink" Target="http://www.jagscience.com/media/03-PS101_Biology_Images/03-PS101-5_Mitosi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biol.ru/medbiol/biology_sk/images/062.jpg" TargetMode="External"/><Relationship Id="rId11" Type="http://schemas.openxmlformats.org/officeDocument/2006/relationships/hyperlink" Target="http://www.sunhome.ru/UsersGallery/wallpapers/41/9100645.jpg" TargetMode="External"/><Relationship Id="rId5" Type="http://schemas.openxmlformats.org/officeDocument/2006/relationships/hyperlink" Target="http://gnoplen.ru/ifls/small-image/130808-123254-9909.jpg" TargetMode="External"/><Relationship Id="rId15" Type="http://schemas.openxmlformats.org/officeDocument/2006/relationships/hyperlink" Target="http://img0.liveinternet.ru/images/attach/c/9/105/880/105880780_2979159_b_717_1.jpg" TargetMode="External"/><Relationship Id="rId10" Type="http://schemas.openxmlformats.org/officeDocument/2006/relationships/hyperlink" Target="http://festival.1september.ru/articles/516126/Image3782.gif" TargetMode="External"/><Relationship Id="rId4" Type="http://schemas.openxmlformats.org/officeDocument/2006/relationships/hyperlink" Target="http://www.hudeika.ru/img/clip_image002_0007.jpg" TargetMode="External"/><Relationship Id="rId9" Type="http://schemas.openxmlformats.org/officeDocument/2006/relationships/hyperlink" Target="http://festival.1september.ru/articles/516126/Image3781.gif" TargetMode="External"/><Relationship Id="rId14" Type="http://schemas.openxmlformats.org/officeDocument/2006/relationships/hyperlink" Target="http://www.yuga.ru/media/79/66/stem_cells_b05__dsl6t4c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i="1" dirty="0" smtClean="0">
                <a:latin typeface="+mn-lt"/>
              </a:rPr>
              <a:t>МИТОЗ</a:t>
            </a:r>
            <a:endParaRPr lang="ru-RU" sz="8800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Постсинтетический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1357298"/>
            <a:ext cx="1032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1432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Клетка готовится к делению: синтезируются белки микротрубочек, которые во время митоза будут формировать веретено деления, запасается энергия. Как правило, самый короткий период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571501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1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357290" y="2500306"/>
          <a:ext cx="46434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166" y="785794"/>
            <a:ext cx="44821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Митоз</a:t>
            </a:r>
            <a:endParaRPr lang="ru-RU" sz="9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4214842" cy="1143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7258072" cy="1707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- демонтаж ядерных мембран;</a:t>
            </a:r>
          </a:p>
          <a:p>
            <a:pPr>
              <a:buFontTx/>
              <a:buChar char="-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формирование веретена деления;</a:t>
            </a:r>
          </a:p>
          <a:p>
            <a:pPr>
              <a:buFontTx/>
              <a:buChar char="-"/>
            </a:pP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спирализация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 хромосом</a:t>
            </a:r>
          </a:p>
          <a:p>
            <a:pPr>
              <a:buFontTx/>
              <a:buChar char="-"/>
            </a:pP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2000240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2" name="Picture 6" descr="http://festival.1september.ru/articles/516126/Image377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517274"/>
            <a:ext cx="3448057" cy="3340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000660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Метафаза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072494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хромосомы выстраиваются в плоскости экватора;</a:t>
            </a:r>
            <a:endParaRPr lang="ru-RU" sz="2800" i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86446" y="2714620"/>
            <a:ext cx="3214742" cy="35719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на этой стадии можно хорошо сосчитать хромосомы;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очень короткая стадия</a:t>
            </a:r>
            <a:endParaRPr kumimoji="0" lang="ru-RU" sz="2800" b="1" i="1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107154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://festival.1september.ru/articles/516126/Image378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57550"/>
            <a:ext cx="4152911" cy="3800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71480"/>
            <a:ext cx="4757742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Анафаза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786182" y="1857364"/>
            <a:ext cx="5143536" cy="271464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3600" b="1" i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-</a:t>
            </a:r>
            <a:r>
              <a:rPr kumimoji="0" lang="en-US" sz="36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sz="36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sz="30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сестринские хроматиды разъединяются, ставшие самостоятельными хромосомами, расходятся к полюсам</a:t>
            </a:r>
            <a:endParaRPr kumimoji="0" lang="en-US" sz="3000" b="1" i="1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3600" b="1" i="1" u="sng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928802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http://kzdocs.docdat.com/pars_docs/refs/1/344/344_html_1dcd31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00372"/>
            <a:ext cx="3943360" cy="36446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00"/>
                            </p:stCondLst>
                            <p:childTnLst>
                              <p:par>
                                <p:cTn id="31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00"/>
                            </p:stCondLst>
                            <p:childTnLst>
                              <p:par>
                                <p:cTn id="35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00"/>
                            </p:stCondLst>
                            <p:childTnLst>
                              <p:par>
                                <p:cTn id="39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7" grpId="0"/>
      <p:bldP spid="7" grpId="1"/>
      <p:bldP spid="7" grpId="2"/>
      <p:bldP spid="7" grpId="3"/>
      <p:bldP spid="7" grpId="4"/>
      <p:bldP spid="7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4572032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Телофаза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258072" cy="2714644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хромосомы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деспирализуются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веретено деления разрушается;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формируется ядерная оболочка;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завершается деление ядра (кариокинез);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деление цитоплазмы (цитокинез);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на месте материнской клетки возникают две дочерние</a:t>
            </a:r>
          </a:p>
          <a:p>
            <a:pPr>
              <a:buFontTx/>
              <a:buChar char="-"/>
            </a:pPr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428625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://festival.1september.ru/articles/516126/Image37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714752"/>
            <a:ext cx="2607582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4929222" cy="350046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при делении в плоскости экватора появляется борозда деления, которая, постепенно углубляясь, разделяет материнскую клетку на две дочерние</a:t>
            </a:r>
            <a:endParaRPr lang="ru-RU" sz="3200" b="1" i="1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04"/>
            <a:ext cx="5236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животных: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357694"/>
            <a:ext cx="6215106" cy="2071702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bg1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</a:rPr>
              <a:t>деление происходит путём образования клеточной пластинки, разделяющей цитоплазму</a:t>
            </a:r>
            <a:endParaRPr lang="ru-RU" sz="3200" b="1" i="1" dirty="0">
              <a:solidFill>
                <a:schemeClr val="bg1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928670"/>
            <a:ext cx="4797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растений: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286808" cy="2214578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не образуется  веретено деления;</a:t>
            </a:r>
          </a:p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ядро делится перетяжкой;</a:t>
            </a:r>
          </a:p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часто образуются многоядерные клетки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785794"/>
            <a:ext cx="850112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Амитоз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прямое деление, фрагментация</a:t>
            </a:r>
          </a:p>
        </p:txBody>
      </p:sp>
      <p:pic>
        <p:nvPicPr>
          <p:cNvPr id="3074" name="Picture 2" descr="http://dic.academic.ru/pictures/bse/gif/02202890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14686"/>
            <a:ext cx="5826501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642918"/>
            <a:ext cx="850112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Амитоз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арактерен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для клеток, заканчивающих развитие, и патологических процесс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ов,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воспаление, злокачественный рост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Администратор\Рабочий стол\митоз\rw_0813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3319309" cy="2628892"/>
          </a:xfrm>
          <a:prstGeom prst="rect">
            <a:avLst/>
          </a:prstGeom>
          <a:noFill/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428596" y="6000768"/>
            <a:ext cx="3214710" cy="571504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примеру, воспаление суставов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C:\Documents and Settings\Администратор\Рабочий стол\митоз\cancer_cell_-_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02" y="3357562"/>
            <a:ext cx="3524274" cy="2643206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5214942" y="6000768"/>
            <a:ext cx="3214710" cy="571504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Раковая клетка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000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Источники информации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Пименова И.Н., Пименов А.В. Лекции по общей биологии ( с. 98-100): ОАО «Издательство «Лицей», Саратов. 2003г. </a:t>
            </a:r>
          </a:p>
          <a:p>
            <a:r>
              <a:rPr lang="en-US" sz="1600" dirty="0" smtClean="0">
                <a:hlinkClick r:id="rId2"/>
              </a:rPr>
              <a:t>http://www.jagscience.com/media/03-PS101_Biology_Images/03-PS101-5_Mitosis.jpg</a:t>
            </a:r>
            <a:r>
              <a:rPr lang="en-US" sz="1600" dirty="0" smtClean="0"/>
              <a:t> </a:t>
            </a:r>
            <a:r>
              <a:rPr lang="ru-RU" sz="1600" dirty="0" smtClean="0"/>
              <a:t>(2 слайд)</a:t>
            </a:r>
          </a:p>
          <a:p>
            <a:r>
              <a:rPr lang="en-US" sz="1600" dirty="0" smtClean="0">
                <a:hlinkClick r:id="rId3"/>
              </a:rPr>
              <a:t>http://www.knowbiology.ru/pics/c2mut49cmi.jpg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(регенерация))</a:t>
            </a:r>
          </a:p>
          <a:p>
            <a:r>
              <a:rPr lang="en-US" sz="1600" dirty="0" smtClean="0">
                <a:hlinkClick r:id="rId4"/>
              </a:rPr>
              <a:t>http://www.hudeika.ru/img/clip_image002_0007.jpg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 бесполое размножение))</a:t>
            </a:r>
          </a:p>
          <a:p>
            <a:r>
              <a:rPr lang="en-US" sz="1600" dirty="0" smtClean="0">
                <a:hlinkClick r:id="rId5"/>
              </a:rPr>
              <a:t>http://gnoplen.ru/ifls/small-image/130808-123254-9909.jpg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 рост))</a:t>
            </a:r>
          </a:p>
          <a:p>
            <a:r>
              <a:rPr lang="en-US" sz="1600" dirty="0" smtClean="0">
                <a:hlinkClick r:id="rId6"/>
              </a:rPr>
              <a:t>http://medbiol.ru/medbiol/biology_sk/images/062.jpg</a:t>
            </a:r>
            <a:r>
              <a:rPr lang="en-US" sz="1600" dirty="0" smtClean="0"/>
              <a:t> </a:t>
            </a:r>
            <a:r>
              <a:rPr lang="ru-RU" sz="1600" dirty="0" smtClean="0"/>
              <a:t>( 5 слайд)</a:t>
            </a:r>
          </a:p>
          <a:p>
            <a:r>
              <a:rPr lang="en-US" sz="1600" dirty="0" smtClean="0">
                <a:hlinkClick r:id="rId7"/>
              </a:rPr>
              <a:t>http://festival.1september.ru/articles/516126/Image3779.gif</a:t>
            </a:r>
            <a:r>
              <a:rPr lang="en-US" sz="1600" dirty="0" smtClean="0"/>
              <a:t> </a:t>
            </a:r>
            <a:r>
              <a:rPr lang="ru-RU" sz="1600" dirty="0" smtClean="0"/>
              <a:t>( 12 слайд)</a:t>
            </a:r>
          </a:p>
          <a:p>
            <a:r>
              <a:rPr lang="en-US" sz="1600" dirty="0" smtClean="0">
                <a:hlinkClick r:id="rId8"/>
              </a:rPr>
              <a:t>http://festival.1september.ru/articles/516126/Image3780.gif</a:t>
            </a:r>
            <a:r>
              <a:rPr lang="en-US" sz="1600" dirty="0" smtClean="0"/>
              <a:t> </a:t>
            </a:r>
            <a:r>
              <a:rPr lang="ru-RU" sz="1600" dirty="0" smtClean="0"/>
              <a:t>(13 слайд)</a:t>
            </a:r>
          </a:p>
          <a:p>
            <a:r>
              <a:rPr lang="en-US" sz="1600" dirty="0" smtClean="0">
                <a:hlinkClick r:id="rId9"/>
              </a:rPr>
              <a:t>http://festival.1september.ru/articles/516126/Image3781.gif</a:t>
            </a:r>
            <a:r>
              <a:rPr lang="en-US" sz="1600" dirty="0" smtClean="0"/>
              <a:t> </a:t>
            </a:r>
            <a:r>
              <a:rPr lang="ru-RU" sz="1600" dirty="0" smtClean="0"/>
              <a:t>( 14 слайд)</a:t>
            </a:r>
          </a:p>
          <a:p>
            <a:r>
              <a:rPr lang="en-US" sz="1600" dirty="0" smtClean="0">
                <a:hlinkClick r:id="rId10"/>
              </a:rPr>
              <a:t>http://festival.1september.ru/articles/516126/Image3782.gif</a:t>
            </a:r>
            <a:r>
              <a:rPr lang="en-US" sz="1600" dirty="0" smtClean="0"/>
              <a:t> </a:t>
            </a:r>
            <a:r>
              <a:rPr lang="ru-RU" sz="1600" dirty="0" smtClean="0"/>
              <a:t>( 15 слайд)</a:t>
            </a:r>
          </a:p>
          <a:p>
            <a:r>
              <a:rPr lang="en-US" sz="1600" dirty="0" smtClean="0">
                <a:hlinkClick r:id="rId11"/>
              </a:rPr>
              <a:t>http://www.sunhome.ru/UsersGallery/wallpapers/41/9100645.jpg</a:t>
            </a:r>
            <a:r>
              <a:rPr lang="en-US" sz="1600" dirty="0" smtClean="0"/>
              <a:t> </a:t>
            </a:r>
            <a:r>
              <a:rPr lang="ru-RU" sz="1600" dirty="0" smtClean="0"/>
              <a:t>( 16 слайд , фон)</a:t>
            </a:r>
          </a:p>
          <a:p>
            <a:r>
              <a:rPr lang="en-US" sz="1600" dirty="0" smtClean="0">
                <a:hlinkClick r:id="rId12"/>
              </a:rPr>
              <a:t>http://fastbibl.ucoz.com/original_6074_oboi_gerber_na_stekle_1920x1200.jpg</a:t>
            </a:r>
            <a:r>
              <a:rPr lang="en-US" sz="1600" dirty="0" smtClean="0"/>
              <a:t> </a:t>
            </a:r>
            <a:r>
              <a:rPr lang="ru-RU" sz="1600" dirty="0" smtClean="0"/>
              <a:t>( 17 слайд , фон)</a:t>
            </a:r>
          </a:p>
          <a:p>
            <a:r>
              <a:rPr lang="en-US" sz="1600" dirty="0" smtClean="0">
                <a:hlinkClick r:id="rId13"/>
              </a:rPr>
              <a:t>http://dic.academic.ru/pictures/bse/gif/0220289063.gif</a:t>
            </a:r>
            <a:r>
              <a:rPr lang="en-US" sz="1600" dirty="0" smtClean="0"/>
              <a:t> </a:t>
            </a:r>
            <a:r>
              <a:rPr lang="ru-RU" sz="1600" dirty="0" smtClean="0"/>
              <a:t>( 18 слайд)</a:t>
            </a:r>
          </a:p>
          <a:p>
            <a:r>
              <a:rPr lang="en-US" sz="1600" dirty="0" smtClean="0">
                <a:hlinkClick r:id="rId14"/>
              </a:rPr>
              <a:t>http://www.yuga.ru/media/79/66/stem_cells_b05__dsl6t4c.jpg</a:t>
            </a:r>
            <a:r>
              <a:rPr lang="en-US" sz="1600" dirty="0" smtClean="0"/>
              <a:t> </a:t>
            </a:r>
            <a:r>
              <a:rPr lang="ru-RU" sz="1600" dirty="0" smtClean="0"/>
              <a:t>( 19 слайд ( воспаление суставов))</a:t>
            </a:r>
          </a:p>
          <a:p>
            <a:r>
              <a:rPr lang="en-US" sz="1600" dirty="0" smtClean="0">
                <a:hlinkClick r:id="rId15"/>
              </a:rPr>
              <a:t>http://img0.liveinternet.ru/images/attach/c/9/105/880/105880780_2979159_b_717_1.jpg</a:t>
            </a:r>
            <a:r>
              <a:rPr lang="en-US" sz="1600" dirty="0" smtClean="0"/>
              <a:t> </a:t>
            </a:r>
            <a:r>
              <a:rPr lang="ru-RU" sz="1600" dirty="0" smtClean="0"/>
              <a:t>( 19 слайд ( раковая клетка))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785794"/>
            <a:ext cx="7802718" cy="3357586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Митоз</a:t>
            </a:r>
            <a:r>
              <a:rPr lang="ru-RU" sz="3200" b="1" i="1" dirty="0" smtClean="0"/>
              <a:t> – </a:t>
            </a:r>
            <a:r>
              <a:rPr lang="ru-RU" sz="3200" dirty="0" smtClean="0"/>
              <a:t>способ деления </a:t>
            </a:r>
            <a:r>
              <a:rPr lang="ru-RU" sz="3200" dirty="0" err="1" smtClean="0"/>
              <a:t>эукариотических</a:t>
            </a:r>
            <a:r>
              <a:rPr lang="ru-RU" sz="3200" dirty="0" smtClean="0"/>
              <a:t> клеток, при котором каждая из двух вновь возникающих клеток получает такой же генетический материал, как и в исходной клетке</a:t>
            </a:r>
            <a:endParaRPr lang="ru-RU" sz="3200" b="1" i="1" dirty="0"/>
          </a:p>
        </p:txBody>
      </p:sp>
      <p:sp>
        <p:nvSpPr>
          <p:cNvPr id="5" name="Кольцо 4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3286116" y="428625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3286116" y="5286388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4500562" y="321468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2"/>
          <p:cNvSpPr txBox="1">
            <a:spLocks/>
          </p:cNvSpPr>
          <p:nvPr/>
        </p:nvSpPr>
        <p:spPr>
          <a:xfrm>
            <a:off x="4572000" y="428625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Текст 2"/>
          <p:cNvSpPr txBox="1">
            <a:spLocks/>
          </p:cNvSpPr>
          <p:nvPr/>
        </p:nvSpPr>
        <p:spPr>
          <a:xfrm>
            <a:off x="4500562" y="535782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Текст 2"/>
          <p:cNvSpPr txBox="1">
            <a:spLocks/>
          </p:cNvSpPr>
          <p:nvPr/>
        </p:nvSpPr>
        <p:spPr>
          <a:xfrm>
            <a:off x="4500562" y="6357934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385 -0.14699 " pathEditMode="relative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0.12604 0.15764 " pathEditMode="relative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2" grpId="0" animBg="1"/>
      <p:bldP spid="12" grpId="1" animBg="1"/>
      <p:bldP spid="13" grpId="0" animBg="1"/>
      <p:bldP spid="13" grpId="1" animBg="1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428736"/>
            <a:ext cx="7786742" cy="221457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Образовавшиеся дочерние клетки являются генетически идентичны материнской. Обеспечивает постоянство хромосомного набора в ряду поколений клеток. </a:t>
            </a:r>
          </a:p>
          <a:p>
            <a:r>
              <a:rPr lang="ru-RU" sz="2800" dirty="0" smtClean="0"/>
              <a:t>Лежит в основе таких процессов, как: </a:t>
            </a:r>
          </a:p>
          <a:p>
            <a:endParaRPr lang="ru-RU" dirty="0"/>
          </a:p>
        </p:txBody>
      </p:sp>
      <p:pic>
        <p:nvPicPr>
          <p:cNvPr id="2051" name="Picture 3" descr="C:\Documents and Settings\Администратор\Рабочий стол\митоз\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2794003" cy="2099253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428596" y="6000768"/>
            <a:ext cx="2357454" cy="642942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Регенерация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7286644" y="5929330"/>
            <a:ext cx="1214446" cy="642942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3857620" y="6072206"/>
            <a:ext cx="2357454" cy="642942"/>
          </a:xfrm>
          <a:prstGeom prst="rect">
            <a:avLst/>
          </a:prstGeom>
        </p:spPr>
        <p:txBody>
          <a:bodyPr vert="horz" lIns="18288" rIns="18288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Бесполое  размножение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00066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Биологическое значение митоза:</a:t>
            </a:r>
            <a:endParaRPr lang="ru-RU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2" name="Picture 4" descr="http://www.knowbiology.ru/pics/c2mut49c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3333750" cy="2162176"/>
          </a:xfrm>
          <a:prstGeom prst="rect">
            <a:avLst/>
          </a:prstGeom>
          <a:noFill/>
        </p:spPr>
      </p:pic>
      <p:pic>
        <p:nvPicPr>
          <p:cNvPr id="17414" name="Picture 6" descr="http://www.hudeika.ru/img/clip_image002_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357694"/>
            <a:ext cx="3351870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357166"/>
          <a:ext cx="914400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medbiol.ru/medbiol/biology_sk/images/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3357562"/>
            <a:ext cx="398532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u="sng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Интерфаза - </a:t>
            </a:r>
            <a:endParaRPr lang="ru-RU" b="1" i="1" u="sng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001056" cy="471490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None/>
            </a:pPr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3600" b="1" i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- стадия жизненного цикла клетки между двумя последовательными митотическими делениями. Основную часть жизни клетки находятся в интерфазе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4287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2910" y="1142984"/>
            <a:ext cx="4395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Интерфаза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43644"/>
            <a:ext cx="8006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 –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хромосомный набор, с – количество ДНК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Самый длительный (!) период интерфазы. Клетка готовится к удвоению хромосом: синтез РНК, различных белков; увеличивается кол-во рибосом, поверхность ЭПС, число митохондрий. Клетка интенсивно растёт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Пресинтетический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285860"/>
            <a:ext cx="950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571501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2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285860"/>
            <a:ext cx="550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1432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Продолжается синтез РНК и белков, происходит удвоение хромосом (в основе репликация ДНК). После каждая хромосома оказывается удвоенной – состоящей из двух сестринских хроматид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51146" y="5643578"/>
            <a:ext cx="1992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5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5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50"/>
                            </p:stCondLst>
                            <p:childTnLst>
                              <p:par>
                                <p:cTn id="25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50"/>
                            </p:stCondLst>
                            <p:childTnLst>
                              <p:par>
                                <p:cTn id="29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50"/>
                            </p:stCondLst>
                            <p:childTnLst>
                              <p:par>
                                <p:cTn id="33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3" grpId="1"/>
      <p:bldP spid="13" grpId="2"/>
      <p:bldP spid="13" grpId="3"/>
      <p:bldP spid="13" grpId="4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544</TotalTime>
  <Words>545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МИТОЗ</vt:lpstr>
      <vt:lpstr>Слайд 2</vt:lpstr>
      <vt:lpstr>Слайд 3</vt:lpstr>
      <vt:lpstr>Биологическое значение митоза:</vt:lpstr>
      <vt:lpstr>Слайд 5</vt:lpstr>
      <vt:lpstr>Интерфаза - </vt:lpstr>
      <vt:lpstr>Слайд 7</vt:lpstr>
      <vt:lpstr>Слайд 8</vt:lpstr>
      <vt:lpstr>Слайд 9</vt:lpstr>
      <vt:lpstr>Слайд 10</vt:lpstr>
      <vt:lpstr>Слайд 11</vt:lpstr>
      <vt:lpstr>Профаза</vt:lpstr>
      <vt:lpstr>Метафаза</vt:lpstr>
      <vt:lpstr>Анафаза</vt:lpstr>
      <vt:lpstr>Телофаза</vt:lpstr>
      <vt:lpstr>Слайд 16</vt:lpstr>
      <vt:lpstr>Слайд 17</vt:lpstr>
      <vt:lpstr>Слайд 18</vt:lpstr>
      <vt:lpstr>Слайд 19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64</cp:revision>
  <dcterms:modified xsi:type="dcterms:W3CDTF">2018-11-03T15:11:30Z</dcterms:modified>
</cp:coreProperties>
</file>