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2" r:id="rId6"/>
    <p:sldId id="261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2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gif"/><Relationship Id="rId5" Type="http://schemas.openxmlformats.org/officeDocument/2006/relationships/image" Target="../media/image36.gif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cap="all" dirty="0" smtClean="0"/>
              <a:t>акция «Белая ленточка»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 smtClean="0"/>
              <a:t>МБДОУ «Советский детский сад №2 «Березка» </a:t>
            </a:r>
          </a:p>
          <a:p>
            <a:pPr algn="r"/>
            <a:r>
              <a:rPr lang="ru-RU" dirty="0" smtClean="0"/>
              <a:t>Дети средней группы «А»</a:t>
            </a:r>
          </a:p>
        </p:txBody>
      </p:sp>
      <p:pic>
        <p:nvPicPr>
          <p:cNvPr id="7170" name="Picture 2" descr="http://www.remezovi.ru/blog/blog/wp-content/uploads/2013/02/277105_502714086436631_2048822710_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4143380"/>
            <a:ext cx="1714500" cy="2143125"/>
          </a:xfrm>
          <a:prstGeom prst="rect">
            <a:avLst/>
          </a:prstGeom>
          <a:noFill/>
        </p:spPr>
      </p:pic>
      <p:pic>
        <p:nvPicPr>
          <p:cNvPr id="7172" name="Picture 4" descr="https://im0-tub-ru.yandex.net/i?id=53973dfd466801c3cf107e9ae0456b44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4500570"/>
            <a:ext cx="4572000" cy="1504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428736"/>
            <a:ext cx="2784463" cy="3449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714612" y="500042"/>
            <a:ext cx="376256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Конкурс рисунков</a:t>
            </a:r>
          </a:p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«Доброта спасёт мир»</a:t>
            </a:r>
          </a:p>
          <a:p>
            <a:endParaRPr lang="ru-RU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1285860"/>
            <a:ext cx="3435952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40" y="3429000"/>
            <a:ext cx="2719370" cy="2857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4" name="Picture 6" descr="http://kartinki.info/uploads/posts/2016-03/1458819694_756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86578" y="4500570"/>
            <a:ext cx="1428760" cy="1650218"/>
          </a:xfrm>
          <a:prstGeom prst="rect">
            <a:avLst/>
          </a:prstGeom>
          <a:noFill/>
        </p:spPr>
      </p:pic>
      <p:pic>
        <p:nvPicPr>
          <p:cNvPr id="22536" name="Picture 8" descr="http://file.mobilmusic.ru/e7/2a/ed/553828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4744" y="1928802"/>
            <a:ext cx="928694" cy="1238259"/>
          </a:xfrm>
          <a:prstGeom prst="rect">
            <a:avLst/>
          </a:prstGeom>
          <a:noFill/>
        </p:spPr>
      </p:pic>
      <p:pic>
        <p:nvPicPr>
          <p:cNvPr id="22538" name="Picture 10" descr="http://img0.liveinternet.ru/images/attach/c/7/97/995/97995140_golubuyebabochki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8596" y="5072074"/>
            <a:ext cx="2000264" cy="15293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ds02.infourok.ru/uploads/ex/031a/0006b9d9-70326757/1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429124" y="357166"/>
            <a:ext cx="50006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002060"/>
                </a:solidFill>
              </a:rPr>
              <a:t>Давайте вместе улыбаться, </a:t>
            </a:r>
          </a:p>
          <a:p>
            <a:pPr algn="ctr"/>
            <a:r>
              <a:rPr lang="ru-RU" sz="2400" i="1" dirty="0" smtClean="0">
                <a:solidFill>
                  <a:srgbClr val="002060"/>
                </a:solidFill>
              </a:rPr>
              <a:t>Друг другу станем мы добрей, Давайте весело смеяться,</a:t>
            </a:r>
          </a:p>
          <a:p>
            <a:pPr algn="ctr"/>
            <a:r>
              <a:rPr lang="ru-RU" sz="2400" i="1" dirty="0" smtClean="0">
                <a:solidFill>
                  <a:srgbClr val="002060"/>
                </a:solidFill>
              </a:rPr>
              <a:t> И жить нам станет веселее! 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00f/0006ca56-5f6a9d5c/img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8501122" cy="63758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35716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Белые ленточки – символ и знак нашей поддержки, нашей готовности помочь тем, кто в этом нуждается!</a:t>
            </a:r>
            <a:endParaRPr lang="ru-RU" dirty="0"/>
          </a:p>
        </p:txBody>
      </p:sp>
      <p:pic>
        <p:nvPicPr>
          <p:cNvPr id="53250" name="Picture 2" descr="C:\Users\Елена\Desktop\белая ленточка\P71204-1046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491188"/>
            <a:ext cx="3143272" cy="3009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3251" name="Picture 3" descr="C:\Users\Елена\Desktop\белая ленточка\P71204-1045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20429" y="1785926"/>
            <a:ext cx="3802274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3255" name="Picture 7" descr="https://ru.toluna.com/dpolls_images/2014/09/04/5d09c301-d967-44e0-862c-6468c975cee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500042"/>
            <a:ext cx="2000264" cy="1826908"/>
          </a:xfrm>
          <a:prstGeom prst="rect">
            <a:avLst/>
          </a:prstGeom>
          <a:noFill/>
        </p:spPr>
      </p:pic>
      <p:pic>
        <p:nvPicPr>
          <p:cNvPr id="53257" name="Picture 9" descr="http://zirelena.superdetsckiysad3.edusite.ru/images/7058393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14612" y="5715016"/>
            <a:ext cx="3844921" cy="822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mkoupreobrsosh.ucoz.ru/01/002/1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428604"/>
            <a:ext cx="1372743" cy="1000133"/>
          </a:xfrm>
          <a:prstGeom prst="rect">
            <a:avLst/>
          </a:prstGeom>
          <a:noFill/>
        </p:spPr>
      </p:pic>
      <p:sp>
        <p:nvSpPr>
          <p:cNvPr id="1030" name="AutoShape 6" descr="https://imgp.golos.io/0x0/http:/www.krholmschool2.ru/images/463563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imgp.golos.io/0x0/http:/www.krholmschool2.ru/images/463563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C:\Users\Елена\Desktop\белая ленточка\P71204-1045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1778636"/>
            <a:ext cx="6786610" cy="42935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143116"/>
            <a:ext cx="32146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solidFill>
                <a:srgbClr val="000000"/>
              </a:solidFill>
              <a:latin typeface="Open Sans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Open Sans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Open Sans"/>
            </a:endParaRP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Open Sans"/>
              </a:rPr>
              <a:t>Ровно семь лепестков,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Open Sans"/>
              </a:rPr>
              <a:t>Нет пестрее цветков.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Open Sans"/>
              </a:rPr>
              <a:t>Оторвешь лепесток –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Open Sans"/>
              </a:rPr>
              <a:t>Полетит он на восток,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Open Sans"/>
              </a:rPr>
              <a:t>И на север, и на юг,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Open Sans"/>
              </a:rPr>
              <a:t>И вернется к нам он в круг.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Open Sans"/>
              </a:rPr>
              <a:t>Ты желанье загадай,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Open Sans"/>
              </a:rPr>
              <a:t>Исполненья ожидай.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Open Sans"/>
              </a:rPr>
              <a:t>Что же это за цветок?</a:t>
            </a:r>
            <a:endParaRPr lang="ru-RU" b="0" i="0" dirty="0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56322" name="Picture 2" descr="http://pimg.mycdn.me/getImage?disableStub=true&amp;type=VIDEO_S_720&amp;url=http%3A%2F%2Fi.ytimg.com%2Fvi%2FsFGnh3tm1h4%2F0.jpg&amp;signatureToken=1urvv94LAZdmZIdxOwrzU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642918"/>
            <a:ext cx="2714644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2357430"/>
            <a:ext cx="2770544" cy="2911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000496" y="107154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err="1" smtClean="0">
                <a:solidFill>
                  <a:srgbClr val="FF0000"/>
                </a:solidFill>
              </a:rPr>
              <a:t>Цветик-семицветик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аппликация - по технике посыпание из пшена.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6324" name="Picture 4" descr="http://www.playcast.ru/uploads/2017/01/15/2127771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58016" y="3000372"/>
            <a:ext cx="2809868" cy="2809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714356"/>
            <a:ext cx="3472890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3500438"/>
            <a:ext cx="3429024" cy="26733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714356"/>
            <a:ext cx="3498843" cy="24494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4277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3571876"/>
            <a:ext cx="3429024" cy="2751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4279" name="Picture 7" descr="http://bibpokachi1.ru/userfiles/news/medium/1229_tsvetik--semitsvetik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3000372"/>
            <a:ext cx="2095500" cy="819151"/>
          </a:xfrm>
          <a:prstGeom prst="rect">
            <a:avLst/>
          </a:prstGeom>
          <a:noFill/>
        </p:spPr>
      </p:pic>
      <p:pic>
        <p:nvPicPr>
          <p:cNvPr id="54281" name="Picture 9" descr="http://razvitierebenka.info/wp-content/uploads/2015/09/0-500x500_c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5786454"/>
            <a:ext cx="690534" cy="6905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Пластилинография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«Сердечко на ладошке»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285860"/>
            <a:ext cx="2713025" cy="228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0826" y="642918"/>
            <a:ext cx="2092488" cy="2233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1285860"/>
            <a:ext cx="2284397" cy="228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86050" y="3929066"/>
            <a:ext cx="2801892" cy="23447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86512" y="3143248"/>
            <a:ext cx="2286016" cy="3073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5" name="Picture 11" descr="http://kartinki.info/uploads/posts/2016-03/1458822930_780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4429132"/>
            <a:ext cx="2143140" cy="1603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500041"/>
            <a:ext cx="3857652" cy="2633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0826" y="3857628"/>
            <a:ext cx="2143140" cy="2226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14942" y="642918"/>
            <a:ext cx="2629570" cy="28575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14744" y="3643314"/>
            <a:ext cx="2503445" cy="2643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34" y="3643314"/>
            <a:ext cx="2996972" cy="2284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92" name="Picture 12" descr="http://smayli.ru/data/smiles/serda-376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5857892"/>
            <a:ext cx="790575" cy="809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8643998" cy="6429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52</TotalTime>
  <Words>131</Words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акция «Белая ленточка»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акция «Белая ленточка»</dc:title>
  <dc:creator>Елена</dc:creator>
  <cp:lastModifiedBy>админ</cp:lastModifiedBy>
  <cp:revision>11</cp:revision>
  <dcterms:created xsi:type="dcterms:W3CDTF">2017-12-08T07:18:31Z</dcterms:created>
  <dcterms:modified xsi:type="dcterms:W3CDTF">2018-11-03T18:49:28Z</dcterms:modified>
</cp:coreProperties>
</file>