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61" r:id="rId5"/>
    <p:sldId id="260" r:id="rId6"/>
    <p:sldId id="263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184" y="-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57827-88EE-4AB3-969C-B5536E96E877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2E75-B4D6-44AB-AD1F-71973EC86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57827-88EE-4AB3-969C-B5536E96E877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2E75-B4D6-44AB-AD1F-71973EC86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57827-88EE-4AB3-969C-B5536E96E877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2E75-B4D6-44AB-AD1F-71973EC86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57827-88EE-4AB3-969C-B5536E96E877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2E75-B4D6-44AB-AD1F-71973EC86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57827-88EE-4AB3-969C-B5536E96E877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2E75-B4D6-44AB-AD1F-71973EC86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57827-88EE-4AB3-969C-B5536E96E877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2E75-B4D6-44AB-AD1F-71973EC86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57827-88EE-4AB3-969C-B5536E96E877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2E75-B4D6-44AB-AD1F-71973EC86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57827-88EE-4AB3-969C-B5536E96E877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2E75-B4D6-44AB-AD1F-71973EC86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57827-88EE-4AB3-969C-B5536E96E877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2E75-B4D6-44AB-AD1F-71973EC86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57827-88EE-4AB3-969C-B5536E96E877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2E75-B4D6-44AB-AD1F-71973EC86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57827-88EE-4AB3-969C-B5536E96E877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2E75-B4D6-44AB-AD1F-71973EC86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57827-88EE-4AB3-969C-B5536E96E877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C2E75-B4D6-44AB-AD1F-71973EC86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484784"/>
            <a:ext cx="7772400" cy="2664296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C00000"/>
                </a:solidFill>
              </a:rPr>
              <a:t>Александр Сергеевич Пушкин</a:t>
            </a:r>
            <a:endParaRPr lang="ru-RU" sz="96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ÐÐ°ÑÑÐ¸Ð½ÐºÐ¸ Ð¿Ð¾ Ð·Ð°Ð¿ÑÐ¾ÑÑ ÐÑÑÐºÐ¸Ð½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5508104" cy="3095952"/>
          </a:xfrm>
          <a:prstGeom prst="rect">
            <a:avLst/>
          </a:prstGeom>
          <a:noFill/>
        </p:spPr>
      </p:pic>
      <p:pic>
        <p:nvPicPr>
          <p:cNvPr id="5" name="Picture 2" descr="ÐÐ°ÑÑÐ¸Ð½ÐºÐ¸ Ð¿Ð¾ Ð·Ð°Ð¿ÑÐ¾ÑÑ ÐÑÑÐºÐ¸Ð½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43808" y="2999466"/>
            <a:ext cx="6300192" cy="38585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6" name="Picture 2" descr="ÐÐ°ÑÑÐ¸Ð½ÐºÐ¸ Ð¿Ð¾ Ð·Ð°Ð¿ÑÐ¾ÑÑ Ð´ÑÑÐ»Ñ Ð¿ÑÑÐºÐ¸Ð½Ð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99792" y="116632"/>
            <a:ext cx="8279910" cy="6217197"/>
          </a:xfrm>
          <a:prstGeom prst="rect">
            <a:avLst/>
          </a:prstGeom>
          <a:noFill/>
        </p:spPr>
      </p:pic>
      <p:pic>
        <p:nvPicPr>
          <p:cNvPr id="4" name="Picture 2" descr="ÐÐ°ÑÑÐ¸Ð½ÐºÐ¸ Ð¿Ð¾ Ð·Ð°Ð¿ÑÐ¾ÑÑ ÐÑÑÐºÐ¸Ð½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684584" y="1268760"/>
            <a:ext cx="5180375" cy="36694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15816" y="1857375"/>
            <a:ext cx="6667500" cy="500062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ÐÐ°ÑÑÐ¸Ð½ÐºÐ¸ Ð¿Ð¾ Ð·Ð°Ð¿ÑÐ¾ÑÑ Ð´ÐµÑÑÑÐ²Ð¾ Ð¿ÑÑÐºÐ¸Ð½Ð°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-27384"/>
            <a:ext cx="4860032" cy="36450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ÐÐ°ÑÑÐ¸Ð½ÐºÐ¸ Ð¿Ð¾ Ð·Ð°Ð¿ÑÐ¾ÑÑ ÐÑÑÐºÐ¸Ð½Ð² ÑÐ°ÑÑÐºÐ¾ ÑÐµÐ»ÑÑÐºÐ¼ Ð»Ð¸ÑÐµÐ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08520" y="116632"/>
            <a:ext cx="9706566" cy="64457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ÐÐ°ÑÑÐ¸Ð½ÐºÐ¸ Ð¿Ð¾ Ð·Ð°Ð¿ÑÐ¾ÑÑ Ð¿ÑÑÐºÐ¸Ð½ Ð½ÑÐ½Ñ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27984" y="-342800"/>
            <a:ext cx="5158929" cy="7200800"/>
          </a:xfrm>
          <a:prstGeom prst="rect">
            <a:avLst/>
          </a:prstGeom>
          <a:noFill/>
        </p:spPr>
      </p:pic>
      <p:pic>
        <p:nvPicPr>
          <p:cNvPr id="20484" name="Picture 4" descr="ÐÐ°ÑÑÐ¸Ð½ÐºÐ¸ Ð¿Ð¾ Ð·Ð°Ð¿ÑÐ¾ÑÑ Ð¿ÑÑÐºÐ¸Ð½ Ð¸ Ð°ÑÐ¸Ð½Ð° ÑÐ¾Ð´Ð¸Ð¾Ð½Ð¾Ð²Ð°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756592" y="0"/>
            <a:ext cx="5238750" cy="3476626"/>
          </a:xfrm>
          <a:prstGeom prst="rect">
            <a:avLst/>
          </a:prstGeom>
          <a:noFill/>
        </p:spPr>
      </p:pic>
      <p:pic>
        <p:nvPicPr>
          <p:cNvPr id="5" name="Picture 2" descr="ÐÐ°ÑÑÐ¸Ð½ÐºÐ¸ Ð¿Ð¾ Ð·Ð°Ð¿ÑÐ¾ÑÑ Ð¿ÑÑÐºÐ¸Ð½ Ð½ÑÐ½Ñ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-324544" y="3501008"/>
            <a:ext cx="4789040" cy="35917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ÐÐ°ÑÑÐ¸Ð½ÐºÐ¸ Ð¿Ð¾ Ð·Ð°Ð¿ÑÐ¾ÑÑ Ð´ÑÑÐ»Ñ Ð¿ÑÑÐºÐ¸Ð½Ð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76672"/>
            <a:ext cx="9153874" cy="58323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ÐÐ°ÑÑÐ¸Ð½ÐºÐ¸ Ð¿Ð¾ Ð·Ð°Ð¿ÑÐ¾ÑÑ Ð´ÑÑÐ»Ñ Ð¿ÑÑÐºÐ¸Ð½Ð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620688"/>
            <a:ext cx="9350760" cy="57580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ÐÐ°ÑÑÐ¸Ð½ÐºÐ¸ Ð¿Ð¾ Ð·Ð°Ð¿ÑÐ¾ÑÑ Ð´ÑÑÐ»Ñ Ð¿ÑÑÐºÐ¸Ð½Ð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0"/>
            <a:ext cx="8328670" cy="66629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3</Words>
  <Application>Microsoft Office PowerPoint</Application>
  <PresentationFormat>Экран (4:3)</PresentationFormat>
  <Paragraphs>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Александр Сергеевич Пушкин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Александр Сергеевич Пушкин</dc:title>
  <dc:creator>ierei Antony</dc:creator>
  <cp:lastModifiedBy>ierei Antony</cp:lastModifiedBy>
  <cp:revision>2</cp:revision>
  <dcterms:created xsi:type="dcterms:W3CDTF">2018-10-02T05:37:21Z</dcterms:created>
  <dcterms:modified xsi:type="dcterms:W3CDTF">2018-11-03T18:03:47Z</dcterms:modified>
</cp:coreProperties>
</file>