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  <p:sldId id="269" r:id="rId12"/>
    <p:sldId id="270" r:id="rId13"/>
    <p:sldId id="264" r:id="rId14"/>
    <p:sldId id="265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469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40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47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7922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569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401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975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049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50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54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77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58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0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52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78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9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19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ECA9E1F-6DC0-410D-AB73-6E355741506F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1D5B857-35A7-4870-9578-3D14A72E2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68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834016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</a:rPr>
              <a:t>БЫТОВАЯ ТЕХНИКА</a:t>
            </a:r>
            <a:endParaRPr lang="ru-RU" sz="8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18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358" y="0"/>
            <a:ext cx="7787908" cy="669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5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3776" y="618517"/>
            <a:ext cx="3827558" cy="1596177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Сушит ветер –суховей</a:t>
            </a:r>
            <a:br>
              <a:rPr lang="ru-RU" sz="2000" dirty="0" smtClean="0"/>
            </a:br>
            <a:r>
              <a:rPr lang="ru-RU" sz="2000" dirty="0" smtClean="0"/>
              <a:t>кудри мамочки моей</a:t>
            </a:r>
            <a:endParaRPr lang="ru-RU" sz="2000" dirty="0"/>
          </a:p>
        </p:txBody>
      </p:sp>
      <p:pic>
        <p:nvPicPr>
          <p:cNvPr id="6" name="Picture 4" descr="http://gclipart.com/wp-content/uploads/2017/03/Question-mark-icon-free-clipart-image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9" y="203199"/>
            <a:ext cx="6654801" cy="665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8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410632"/>
            <a:ext cx="6104466" cy="610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2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/>
              <a:t>В комнате ванной коробка стоит,</a:t>
            </a:r>
            <a:br>
              <a:rPr lang="ru-RU" sz="2000" dirty="0"/>
            </a:br>
            <a:r>
              <a:rPr lang="ru-RU" sz="2000" dirty="0"/>
              <a:t>Глазом прозрачным и круглым глядит.</a:t>
            </a:r>
            <a:br>
              <a:rPr lang="ru-RU" sz="2000" dirty="0"/>
            </a:br>
            <a:r>
              <a:rPr lang="ru-RU" sz="2000" dirty="0"/>
              <a:t>В глаз заглянуть интересно, когда</a:t>
            </a:r>
            <a:br>
              <a:rPr lang="ru-RU" sz="2000" dirty="0"/>
            </a:br>
            <a:r>
              <a:rPr lang="ru-RU" sz="2000" dirty="0"/>
              <a:t>В этой коробке клокочет вода.</a:t>
            </a:r>
          </a:p>
        </p:txBody>
      </p:sp>
      <p:pic>
        <p:nvPicPr>
          <p:cNvPr id="5" name="Picture 4" descr="http://gclipart.com/wp-content/uploads/2017/03/Question-mark-icon-free-clipart-image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9" y="203199"/>
            <a:ext cx="6654801" cy="665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6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ostfactum.ks.ua/wp-content/uploads/2017/04/%D0%9D%D0%B5%D0%B8%D1%81%D0%BF%D1%80%D0%B0%D0%B2%D0%BD%D0%BE%D1%81%D1%82%D0%B8-%D1%81%D1%82%D0%B8%D1%80%D0%B0%D0%BB%D1%8C%D0%BD%D1%8B%D1%85-%D0%BC%D0%B0%D1%88%D0%B8%D0%BD%D0%BE%D0%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467" y="141337"/>
            <a:ext cx="7112000" cy="636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85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t.depositphotos.com/1001009/3111/i/950/depositphotos_31116701-stock-photo-children-dancing-with-their-ar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133" y="107512"/>
            <a:ext cx="6959599" cy="665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71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33" y="190499"/>
            <a:ext cx="2840567" cy="28405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33" y="4043893"/>
            <a:ext cx="2924175" cy="2190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118" y="3724526"/>
            <a:ext cx="2921777" cy="25101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679" y="748243"/>
            <a:ext cx="4023360" cy="5486400"/>
          </a:xfrm>
          <a:prstGeom prst="rect">
            <a:avLst/>
          </a:prstGeom>
        </p:spPr>
      </p:pic>
      <p:pic>
        <p:nvPicPr>
          <p:cNvPr id="6" name="Picture 2" descr="http://postfactum.ks.ua/wp-content/uploads/2017/04/%D0%9D%D0%B5%D0%B8%D1%81%D0%BF%D1%80%D0%B0%D0%B2%D0%BD%D0%BE%D1%81%D1%82%D0%B8-%D1%81%D1%82%D0%B8%D1%80%D0%B0%D0%BB%D1%8C%D0%BD%D1%8B%D1%85-%D0%BC%D0%B0%D1%88%D0%B8%D0%BD%D0%BE%D0%B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319" y="190499"/>
            <a:ext cx="3359102" cy="300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471333" y="190500"/>
            <a:ext cx="4741333" cy="5577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Что общего?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1585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99" y="186266"/>
            <a:ext cx="10295467" cy="643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1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41" y="336550"/>
            <a:ext cx="3835140" cy="5776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7" y="845078"/>
            <a:ext cx="7334243" cy="475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2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46043" y="169334"/>
            <a:ext cx="3370357" cy="2011494"/>
          </a:xfrm>
        </p:spPr>
        <p:txBody>
          <a:bodyPr>
            <a:noAutofit/>
          </a:bodyPr>
          <a:lstStyle/>
          <a:p>
            <a:pPr algn="l"/>
            <a:r>
              <a:rPr lang="ru-RU" sz="2000" dirty="0"/>
              <a:t>Летом папа наш привез</a:t>
            </a:r>
            <a:br>
              <a:rPr lang="ru-RU" sz="2000" dirty="0"/>
            </a:br>
            <a:r>
              <a:rPr lang="ru-RU" sz="2000" dirty="0"/>
              <a:t>в белом ящике мороз.</a:t>
            </a:r>
            <a:br>
              <a:rPr lang="ru-RU" sz="2000" dirty="0"/>
            </a:br>
            <a:r>
              <a:rPr lang="ru-RU" sz="2000" dirty="0"/>
              <a:t>И теперь мороз седой</a:t>
            </a:r>
            <a:br>
              <a:rPr lang="ru-RU" sz="2000" dirty="0"/>
            </a:br>
            <a:r>
              <a:rPr lang="ru-RU" sz="2000" dirty="0"/>
              <a:t>дома летом и зимой.</a:t>
            </a:r>
            <a:br>
              <a:rPr lang="ru-RU" sz="2000" dirty="0"/>
            </a:br>
            <a:r>
              <a:rPr lang="ru-RU" sz="2000" dirty="0"/>
              <a:t>Бережет продукты:</a:t>
            </a:r>
            <a:br>
              <a:rPr lang="ru-RU" sz="2000" dirty="0"/>
            </a:br>
            <a:r>
              <a:rPr lang="ru-RU" sz="2000" dirty="0"/>
              <a:t>мясо, рыбу, фрукты</a:t>
            </a:r>
          </a:p>
        </p:txBody>
      </p:sp>
      <p:pic>
        <p:nvPicPr>
          <p:cNvPr id="1028" name="Picture 4" descr="http://gclipart.com/wp-content/uploads/2017/03/Question-mark-icon-free-clipart-image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399" y="118531"/>
            <a:ext cx="6654801" cy="665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25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074" y="238103"/>
            <a:ext cx="6664326" cy="661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1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3201" y="618517"/>
            <a:ext cx="4318000" cy="1596177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То назад, то вперед ходит , бродит пароход.</a:t>
            </a:r>
            <a:br>
              <a:rPr lang="ru-RU" sz="2000" dirty="0"/>
            </a:br>
            <a:r>
              <a:rPr lang="ru-RU" sz="2000" dirty="0"/>
              <a:t>Остановишь- горе, продырявит море. </a:t>
            </a:r>
          </a:p>
        </p:txBody>
      </p:sp>
      <p:pic>
        <p:nvPicPr>
          <p:cNvPr id="4" name="Picture 4" descr="http://gclipart.com/wp-content/uploads/2017/03/Question-mark-icon-free-clipart-image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399" y="118531"/>
            <a:ext cx="6654801" cy="665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gclipart.com/wp-content/uploads/2017/03/Question-mark-icon-free-clipart-image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599" y="203199"/>
            <a:ext cx="6654801" cy="665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gclipart.com/wp-content/uploads/2017/03/Question-mark-icon-free-clipart-image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399" y="203199"/>
            <a:ext cx="6654801" cy="665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1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060" y="329786"/>
            <a:ext cx="8350273" cy="625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80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4809692" cy="1596177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/>
              <a:t>Я очень люблю побродить по коврам,</a:t>
            </a:r>
            <a:br>
              <a:rPr lang="ru-RU" sz="2000" dirty="0"/>
            </a:br>
            <a:r>
              <a:rPr lang="ru-RU" sz="2000" dirty="0"/>
              <a:t>По мягким диванам, по темным углам.</a:t>
            </a:r>
            <a:br>
              <a:rPr lang="ru-RU" sz="2000" dirty="0"/>
            </a:br>
            <a:r>
              <a:rPr lang="ru-RU" sz="2000" dirty="0"/>
              <a:t>Там вкусную пыль я всегда нахожу</a:t>
            </a:r>
            <a:br>
              <a:rPr lang="ru-RU" sz="2000" dirty="0"/>
            </a:br>
            <a:r>
              <a:rPr lang="ru-RU" sz="2000" dirty="0"/>
              <a:t>И от наслаждения громко жужжу.</a:t>
            </a:r>
          </a:p>
        </p:txBody>
      </p:sp>
      <p:pic>
        <p:nvPicPr>
          <p:cNvPr id="3" name="Picture 4" descr="http://gclipart.com/wp-content/uploads/2017/03/Question-mark-icon-free-clipart-image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32" y="203199"/>
            <a:ext cx="6654801" cy="665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78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493" y="13855"/>
            <a:ext cx="5019040" cy="684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/>
              <a:t>Что за чудо, что за ящик?</a:t>
            </a:r>
            <a:br>
              <a:rPr lang="ru-RU" sz="2000" dirty="0"/>
            </a:br>
            <a:r>
              <a:rPr lang="ru-RU" sz="2000" dirty="0"/>
              <a:t>Сам – певец и сам – рассказчик,</a:t>
            </a:r>
            <a:br>
              <a:rPr lang="ru-RU" sz="2000" dirty="0"/>
            </a:br>
            <a:r>
              <a:rPr lang="ru-RU" sz="2000" dirty="0"/>
              <a:t>И к тому же заодно</a:t>
            </a:r>
            <a:br>
              <a:rPr lang="ru-RU" sz="2000" dirty="0"/>
            </a:br>
            <a:r>
              <a:rPr lang="ru-RU" sz="2000" dirty="0"/>
              <a:t>Демонстрирует кино.</a:t>
            </a:r>
          </a:p>
        </p:txBody>
      </p:sp>
      <p:pic>
        <p:nvPicPr>
          <p:cNvPr id="3" name="Picture 4" descr="http://gclipart.com/wp-content/uploads/2017/03/Question-mark-icon-free-clipart-image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9" y="203199"/>
            <a:ext cx="6654801" cy="665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24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468</TotalTime>
  <Words>44</Words>
  <Application>Microsoft Office PowerPoint</Application>
  <PresentationFormat>Широкоэкранный</PresentationFormat>
  <Paragraphs>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Tw Cen MT</vt:lpstr>
      <vt:lpstr>Капля</vt:lpstr>
      <vt:lpstr>БЫТОВАЯ ТЕХНИКА</vt:lpstr>
      <vt:lpstr>Презентация PowerPoint</vt:lpstr>
      <vt:lpstr>Летом папа наш привез в белом ящике мороз. И теперь мороз седой дома летом и зимой. Бережет продукты: мясо, рыбу, фрукты</vt:lpstr>
      <vt:lpstr>Презентация PowerPoint</vt:lpstr>
      <vt:lpstr>То назад, то вперед ходит , бродит пароход. Остановишь- горе, продырявит море. </vt:lpstr>
      <vt:lpstr>Презентация PowerPoint</vt:lpstr>
      <vt:lpstr>Я очень люблю побродить по коврам, По мягким диванам, по темным углам. Там вкусную пыль я всегда нахожу И от наслаждения громко жужжу.</vt:lpstr>
      <vt:lpstr>Презентация PowerPoint</vt:lpstr>
      <vt:lpstr>Что за чудо, что за ящик? Сам – певец и сам – рассказчик, И к тому же заодно Демонстрирует кино.</vt:lpstr>
      <vt:lpstr>Презентация PowerPoint</vt:lpstr>
      <vt:lpstr>Сушит ветер –суховей кудри мамочки моей</vt:lpstr>
      <vt:lpstr>Презентация PowerPoint</vt:lpstr>
      <vt:lpstr>В комнате ванной коробка стоит, Глазом прозрачным и круглым глядит. В глаз заглянуть интересно, когда В этой коробке клокочет вода.</vt:lpstr>
      <vt:lpstr>Презентация PowerPoint</vt:lpstr>
      <vt:lpstr>Презентация PowerPoint</vt:lpstr>
      <vt:lpstr>Что общего?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БЫТОВАЯ ТЕХНИКА</dc:title>
  <dc:creator>Пользователь Windows</dc:creator>
  <cp:lastModifiedBy>Пользователь Windows</cp:lastModifiedBy>
  <cp:revision>9</cp:revision>
  <dcterms:created xsi:type="dcterms:W3CDTF">2018-10-15T17:48:55Z</dcterms:created>
  <dcterms:modified xsi:type="dcterms:W3CDTF">2018-11-02T20:25:04Z</dcterms:modified>
</cp:coreProperties>
</file>