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65" r:id="rId3"/>
    <p:sldId id="257" r:id="rId4"/>
    <p:sldId id="266" r:id="rId5"/>
    <p:sldId id="258" r:id="rId6"/>
    <p:sldId id="274" r:id="rId7"/>
    <p:sldId id="263" r:id="rId8"/>
    <p:sldId id="262" r:id="rId9"/>
    <p:sldId id="268" r:id="rId10"/>
    <p:sldId id="267" r:id="rId11"/>
    <p:sldId id="269" r:id="rId12"/>
    <p:sldId id="270" r:id="rId13"/>
    <p:sldId id="272" r:id="rId14"/>
    <p:sldId id="271" r:id="rId15"/>
    <p:sldId id="273" r:id="rId16"/>
    <p:sldId id="26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9" d="100"/>
          <a:sy n="89" d="100"/>
        </p:scale>
        <p:origin x="-82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7F98E4-D3AA-4BFC-BCC2-5E57E7C491FC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94DCA2-4E29-4C7E-BBC5-0B7BE89852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3259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4DCA2-4E29-4C7E-BBC5-0B7BE89852D4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51937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circle/>
      </p:transition>
    </mc:Choice>
    <mc:Fallback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circle/>
      </p:transition>
    </mc:Choice>
    <mc:Fallback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circle/>
      </p:transition>
    </mc:Choice>
    <mc:Fallback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circle/>
      </p:transition>
    </mc:Choice>
    <mc:Fallback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circle/>
      </p:transition>
    </mc:Choice>
    <mc:Fallback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circle/>
      </p:transition>
    </mc:Choice>
    <mc:Fallback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circle/>
      </p:transition>
    </mc:Choice>
    <mc:Fallback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circle/>
      </p:transition>
    </mc:Choice>
    <mc:Fallback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circle/>
      </p:transition>
    </mc:Choice>
    <mc:Fallback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circle/>
      </p:transition>
    </mc:Choice>
    <mc:Fallback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circle/>
      </p:transition>
    </mc:Choice>
    <mc:Fallback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3000">
        <p:circle/>
      </p:transition>
    </mc:Choice>
    <mc:Fallback>
      <p:transition spd="slow">
        <p:circl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12" Type="http://schemas.openxmlformats.org/officeDocument/2006/relationships/image" Target="../media/image13.gif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11" Type="http://schemas.openxmlformats.org/officeDocument/2006/relationships/image" Target="../media/image56.gif"/><Relationship Id="rId5" Type="http://schemas.openxmlformats.org/officeDocument/2006/relationships/image" Target="../media/image51.jpeg"/><Relationship Id="rId10" Type="http://schemas.openxmlformats.org/officeDocument/2006/relationships/image" Target="../media/image55.png"/><Relationship Id="rId4" Type="http://schemas.openxmlformats.org/officeDocument/2006/relationships/image" Target="../media/image50.jpeg"/><Relationship Id="rId9" Type="http://schemas.openxmlformats.org/officeDocument/2006/relationships/image" Target="../media/image5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3" Type="http://schemas.openxmlformats.org/officeDocument/2006/relationships/image" Target="../media/image58.jpeg"/><Relationship Id="rId7" Type="http://schemas.openxmlformats.org/officeDocument/2006/relationships/image" Target="../media/image61.png"/><Relationship Id="rId2" Type="http://schemas.openxmlformats.org/officeDocument/2006/relationships/image" Target="../media/image57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60.jpeg"/><Relationship Id="rId4" Type="http://schemas.openxmlformats.org/officeDocument/2006/relationships/image" Target="../media/image59.jpeg"/><Relationship Id="rId9" Type="http://schemas.openxmlformats.org/officeDocument/2006/relationships/image" Target="../media/image6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7" Type="http://schemas.openxmlformats.org/officeDocument/2006/relationships/image" Target="../media/image13.gif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jpeg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68.jpeg"/><Relationship Id="rId7" Type="http://schemas.openxmlformats.org/officeDocument/2006/relationships/image" Target="../media/image7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70.jpeg"/><Relationship Id="rId4" Type="http://schemas.openxmlformats.org/officeDocument/2006/relationships/image" Target="../media/image69.jpeg"/><Relationship Id="rId9" Type="http://schemas.openxmlformats.org/officeDocument/2006/relationships/image" Target="../media/image13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7" Type="http://schemas.openxmlformats.org/officeDocument/2006/relationships/image" Target="../media/image13.gif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image" Target="../media/image71.png"/><Relationship Id="rId4" Type="http://schemas.openxmlformats.org/officeDocument/2006/relationships/image" Target="../media/image75.gi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jpeg"/><Relationship Id="rId7" Type="http://schemas.openxmlformats.org/officeDocument/2006/relationships/image" Target="../media/image13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gif"/><Relationship Id="rId5" Type="http://schemas.openxmlformats.org/officeDocument/2006/relationships/image" Target="../media/image11.jpeg"/><Relationship Id="rId10" Type="http://schemas.openxmlformats.org/officeDocument/2006/relationships/image" Target="../media/image5.png"/><Relationship Id="rId4" Type="http://schemas.openxmlformats.org/officeDocument/2006/relationships/image" Target="../media/image10.jpeg"/><Relationship Id="rId9" Type="http://schemas.openxmlformats.org/officeDocument/2006/relationships/image" Target="../media/image15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5.png"/><Relationship Id="rId7" Type="http://schemas.openxmlformats.org/officeDocument/2006/relationships/image" Target="../media/image20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3.jpeg"/><Relationship Id="rId7" Type="http://schemas.openxmlformats.org/officeDocument/2006/relationships/image" Target="../media/image16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gif"/><Relationship Id="rId4" Type="http://schemas.openxmlformats.org/officeDocument/2006/relationships/image" Target="../media/image24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gi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33.jpeg"/><Relationship Id="rId7" Type="http://schemas.openxmlformats.org/officeDocument/2006/relationships/image" Target="../media/image37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6.png"/><Relationship Id="rId5" Type="http://schemas.openxmlformats.org/officeDocument/2006/relationships/image" Target="../media/image35.jpeg"/><Relationship Id="rId4" Type="http://schemas.openxmlformats.org/officeDocument/2006/relationships/image" Target="../media/image34.jpeg"/><Relationship Id="rId9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16.png"/><Relationship Id="rId7" Type="http://schemas.openxmlformats.org/officeDocument/2006/relationships/image" Target="../media/image4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11" Type="http://schemas.openxmlformats.org/officeDocument/2006/relationships/image" Target="../media/image5.png"/><Relationship Id="rId5" Type="http://schemas.openxmlformats.org/officeDocument/2006/relationships/image" Target="../media/image39.jpeg"/><Relationship Id="rId10" Type="http://schemas.openxmlformats.org/officeDocument/2006/relationships/image" Target="../media/image44.jpeg"/><Relationship Id="rId4" Type="http://schemas.openxmlformats.org/officeDocument/2006/relationships/image" Target="../media/image38.jpeg"/><Relationship Id="rId9" Type="http://schemas.openxmlformats.org/officeDocument/2006/relationships/image" Target="../media/image4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gif"/><Relationship Id="rId5" Type="http://schemas.openxmlformats.org/officeDocument/2006/relationships/image" Target="../media/image5.png"/><Relationship Id="rId4" Type="http://schemas.openxmlformats.org/officeDocument/2006/relationships/image" Target="../media/image4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87824" y="1340768"/>
            <a:ext cx="5544616" cy="1470025"/>
          </a:xfr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«</a:t>
            </a:r>
            <a:r>
              <a:rPr lang="ru-RU" b="1" smtClean="0">
                <a:solidFill>
                  <a:srgbClr val="002060"/>
                </a:solidFill>
              </a:rPr>
              <a:t>ДЕНЬ ЗАЩИТНИКА ОТЕЧЕСТВА</a:t>
            </a:r>
            <a:r>
              <a:rPr lang="ru-RU" b="1" dirty="0" smtClean="0">
                <a:solidFill>
                  <a:srgbClr val="002060"/>
                </a:solidFill>
              </a:rPr>
              <a:t>»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520880" cy="1752600"/>
          </a:xfrm>
        </p:spPr>
        <p:txBody>
          <a:bodyPr>
            <a:normAutofit fontScale="55000" lnSpcReduction="20000"/>
          </a:bodyPr>
          <a:lstStyle/>
          <a:p>
            <a:pPr algn="r"/>
            <a:r>
              <a:rPr lang="ru-RU" dirty="0" smtClean="0"/>
              <a:t>МБДОУ «Советский детский сад №2</a:t>
            </a:r>
          </a:p>
          <a:p>
            <a:pPr algn="r"/>
            <a:r>
              <a:rPr lang="ru-RU" dirty="0" smtClean="0"/>
              <a:t> «Берёзка»</a:t>
            </a:r>
          </a:p>
          <a:p>
            <a:pPr algn="r"/>
            <a:r>
              <a:rPr lang="ru-RU" dirty="0" smtClean="0"/>
              <a:t>Средняя группа «Д»</a:t>
            </a:r>
          </a:p>
          <a:p>
            <a:pPr algn="r"/>
            <a:r>
              <a:rPr lang="ru-RU" dirty="0" smtClean="0"/>
              <a:t>Воспитатели:</a:t>
            </a:r>
          </a:p>
          <a:p>
            <a:pPr algn="r"/>
            <a:r>
              <a:rPr lang="ru-RU" dirty="0" err="1" smtClean="0"/>
              <a:t>Еналеева</a:t>
            </a:r>
            <a:r>
              <a:rPr lang="ru-RU" dirty="0" smtClean="0"/>
              <a:t> М.А.</a:t>
            </a:r>
          </a:p>
          <a:p>
            <a:pPr algn="r"/>
            <a:r>
              <a:rPr lang="ru-RU" dirty="0" err="1" smtClean="0"/>
              <a:t>Пенькова</a:t>
            </a:r>
            <a:r>
              <a:rPr lang="ru-RU" dirty="0" smtClean="0"/>
              <a:t> Е.А.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95536" y="332656"/>
            <a:ext cx="2687325" cy="35234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195736" y="2837108"/>
            <a:ext cx="2886571" cy="2037919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092280" y="-315416"/>
            <a:ext cx="2560636" cy="1805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979712" y="108797"/>
            <a:ext cx="1427163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744943" y="3140968"/>
            <a:ext cx="1427163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3212894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034680" cy="2578298"/>
          </a:xfrm>
        </p:spPr>
        <p:txBody>
          <a:bodyPr>
            <a:normAutofit fontScale="90000"/>
          </a:bodyPr>
          <a:lstStyle/>
          <a:p>
            <a:pPr algn="l"/>
            <a:r>
              <a:rPr lang="ru-RU" sz="1800" b="1" i="1" dirty="0">
                <a:solidFill>
                  <a:srgbClr val="002060"/>
                </a:solidFill>
                <a:latin typeface="Arial"/>
              </a:rPr>
              <a:t>"В кабину сели самолета,</a:t>
            </a:r>
            <a:br>
              <a:rPr lang="ru-RU" sz="1800" b="1" i="1" dirty="0">
                <a:solidFill>
                  <a:srgbClr val="002060"/>
                </a:solidFill>
                <a:latin typeface="Arial"/>
              </a:rPr>
            </a:br>
            <a:r>
              <a:rPr lang="ru-RU" sz="1800" b="1" i="1" dirty="0">
                <a:solidFill>
                  <a:srgbClr val="002060"/>
                </a:solidFill>
                <a:latin typeface="Arial"/>
              </a:rPr>
              <a:t>Три-четыре, мы - пилоты!</a:t>
            </a:r>
            <a:br>
              <a:rPr lang="ru-RU" sz="1800" b="1" i="1" dirty="0">
                <a:solidFill>
                  <a:srgbClr val="002060"/>
                </a:solidFill>
                <a:latin typeface="Arial"/>
              </a:rPr>
            </a:br>
            <a:r>
              <a:rPr lang="ru-RU" sz="1800" b="1" i="1" dirty="0">
                <a:solidFill>
                  <a:srgbClr val="002060"/>
                </a:solidFill>
                <a:latin typeface="Arial"/>
              </a:rPr>
              <a:t>Вниз-вверх, вниз-вверх,</a:t>
            </a:r>
            <a:br>
              <a:rPr lang="ru-RU" sz="1800" b="1" i="1" dirty="0">
                <a:solidFill>
                  <a:srgbClr val="002060"/>
                </a:solidFill>
                <a:latin typeface="Arial"/>
              </a:rPr>
            </a:br>
            <a:r>
              <a:rPr lang="ru-RU" sz="1800" b="1" i="1" dirty="0">
                <a:solidFill>
                  <a:srgbClr val="002060"/>
                </a:solidFill>
                <a:latin typeface="Arial"/>
              </a:rPr>
              <a:t>Наши крылья - лучше всех!"</a:t>
            </a:r>
            <a:r>
              <a:rPr lang="ru-RU" dirty="0">
                <a:solidFill>
                  <a:srgbClr val="333333"/>
                </a:solidFill>
                <a:latin typeface="Arial"/>
              </a:rPr>
              <a:t/>
            </a:r>
            <a:br>
              <a:rPr lang="ru-RU" dirty="0">
                <a:solidFill>
                  <a:srgbClr val="333333"/>
                </a:solidFill>
                <a:latin typeface="Arial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604250" y="6007100"/>
            <a:ext cx="82550" cy="6191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485169" y="66171"/>
            <a:ext cx="2568284" cy="19262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11560" y="2207157"/>
            <a:ext cx="2747797" cy="20608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415867" y="613463"/>
            <a:ext cx="2592023" cy="18684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563888" y="3035740"/>
            <a:ext cx="2382944" cy="226546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394918" y="2924944"/>
            <a:ext cx="2359362" cy="185495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3499106" y="2219540"/>
            <a:ext cx="29167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00B050"/>
                </a:solidFill>
              </a:rPr>
              <a:t>Мы солдаты, Храбрые ребята!</a:t>
            </a:r>
          </a:p>
          <a:p>
            <a:r>
              <a:rPr lang="ru-RU" sz="1600" b="1" dirty="0" smtClean="0">
                <a:solidFill>
                  <a:srgbClr val="00B050"/>
                </a:solidFill>
              </a:rPr>
              <a:t>Мы пилоты, водим самолёты.</a:t>
            </a:r>
            <a:endParaRPr lang="ru-RU" sz="1600" b="1" dirty="0">
              <a:solidFill>
                <a:srgbClr val="00B050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752783" y="2511927"/>
            <a:ext cx="1427163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925191" y="2990558"/>
            <a:ext cx="857619" cy="575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068505" y="0"/>
            <a:ext cx="1075495" cy="721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159207" y="4432235"/>
            <a:ext cx="1200150" cy="69532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285242" y="5132824"/>
            <a:ext cx="533400" cy="47625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11560" y="60677"/>
            <a:ext cx="533400" cy="47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048477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38986" y="100782"/>
            <a:ext cx="1872774" cy="15318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3222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Конкурс «ЭРУДИТ»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83568" y="1088740"/>
            <a:ext cx="3312368" cy="24842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478350" y="1124744"/>
            <a:ext cx="2771800" cy="24482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843808" y="3645024"/>
            <a:ext cx="3131840" cy="23488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36568" y="404664"/>
            <a:ext cx="1427163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956376" y="5976479"/>
            <a:ext cx="1187624" cy="80464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327554" y="3861048"/>
            <a:ext cx="533400" cy="47625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56176" y="4653136"/>
            <a:ext cx="5302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092280" y="4337298"/>
            <a:ext cx="533400" cy="47625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057394" y="5129386"/>
            <a:ext cx="533400" cy="47625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031023" y="3863350"/>
            <a:ext cx="533400" cy="47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272827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3752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«Конкурс меткого стрелка! </a:t>
            </a:r>
            <a:br>
              <a:rPr lang="ru-RU" sz="2800" b="1" dirty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>В цель попасть сумей-ка!»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39552" y="1340769"/>
            <a:ext cx="2905720" cy="2664296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627784" y="3284984"/>
            <a:ext cx="3707904" cy="292494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927790" y="1268761"/>
            <a:ext cx="2964689" cy="2664296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3635896" y="1556792"/>
            <a:ext cx="19979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Есть у нас танкисты, </a:t>
            </a:r>
          </a:p>
          <a:p>
            <a:pPr algn="just"/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Есть и моряки, </a:t>
            </a:r>
          </a:p>
          <a:p>
            <a:pPr algn="just"/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Есть артиллеристы - </a:t>
            </a:r>
          </a:p>
          <a:p>
            <a:pPr algn="just"/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Меткие стрелки. </a:t>
            </a:r>
          </a:p>
          <a:p>
            <a:pPr algn="just"/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Наша а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рмия 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сильна, </a:t>
            </a:r>
          </a:p>
          <a:p>
            <a:pPr algn="just"/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Охраняет мир 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она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!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83568" y="188640"/>
            <a:ext cx="864096" cy="96541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596336" y="4365104"/>
            <a:ext cx="1232237" cy="144016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329636" y="195096"/>
            <a:ext cx="533400" cy="47625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905883" y="548680"/>
            <a:ext cx="533400" cy="47625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561873" y="72430"/>
            <a:ext cx="533400" cy="47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422129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83361" y="43031"/>
            <a:ext cx="6103685" cy="980728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Капитаны молодцы !!!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79512" y="858704"/>
            <a:ext cx="3596217" cy="269716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987824" y="2276872"/>
            <a:ext cx="3459467" cy="25946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652120" y="4005064"/>
            <a:ext cx="3393579" cy="2733084"/>
          </a:xfrm>
          <a:prstGeom prst="rect">
            <a:avLst/>
          </a:prstGeom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777634" y="2645892"/>
            <a:ext cx="1427163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835696" y="4380252"/>
            <a:ext cx="1427163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348909" y="213872"/>
            <a:ext cx="676275" cy="13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91216" y="244363"/>
            <a:ext cx="1554483" cy="229210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11560" y="3622923"/>
            <a:ext cx="533400" cy="47625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78260" y="4337298"/>
            <a:ext cx="533400" cy="47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02862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45719" cy="4571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688" y="1556792"/>
            <a:ext cx="7283152" cy="4525963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rgbClr val="0070C0"/>
                </a:solidFill>
              </a:rPr>
              <a:t>Пусть будет мир на всей планете,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70C0"/>
                </a:solidFill>
              </a:rPr>
              <a:t>Пусть люди счастливо живут,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70C0"/>
                </a:solidFill>
              </a:rPr>
              <a:t>Пусть больше радуются дети,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70C0"/>
                </a:solidFill>
              </a:rPr>
              <a:t>Играют, танцуют и песенки поют!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380312" y="332656"/>
            <a:ext cx="1428750" cy="9525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094687" y="4311428"/>
            <a:ext cx="714375" cy="11906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55576" y="188640"/>
            <a:ext cx="533400" cy="4762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267277" y="570781"/>
            <a:ext cx="533400" cy="4762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55576" y="1412776"/>
            <a:ext cx="533400" cy="4762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87624" y="2348880"/>
            <a:ext cx="533400" cy="47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820027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6950"/>
          </a:xfrm>
        </p:spPr>
        <p:txBody>
          <a:bodyPr>
            <a:noAutofit/>
          </a:bodyPr>
          <a:lstStyle/>
          <a:p>
            <a:r>
              <a:rPr lang="ru-RU" sz="2000" b="1" i="1" dirty="0">
                <a:solidFill>
                  <a:srgbClr val="0070C0"/>
                </a:solidFill>
              </a:rPr>
              <a:t>Тебя достойно оценили,</a:t>
            </a:r>
            <a:br>
              <a:rPr lang="ru-RU" sz="2000" b="1" i="1" dirty="0">
                <a:solidFill>
                  <a:srgbClr val="0070C0"/>
                </a:solidFill>
              </a:rPr>
            </a:br>
            <a:r>
              <a:rPr lang="ru-RU" sz="2000" b="1" i="1" dirty="0">
                <a:solidFill>
                  <a:srgbClr val="0070C0"/>
                </a:solidFill>
              </a:rPr>
              <a:t>Немало ты потратил сил!</a:t>
            </a:r>
            <a:br>
              <a:rPr lang="ru-RU" sz="2000" b="1" i="1" dirty="0">
                <a:solidFill>
                  <a:srgbClr val="0070C0"/>
                </a:solidFill>
              </a:rPr>
            </a:br>
            <a:r>
              <a:rPr lang="ru-RU" sz="2000" b="1" i="1" dirty="0">
                <a:solidFill>
                  <a:srgbClr val="0070C0"/>
                </a:solidFill>
              </a:rPr>
              <a:t>Тебе торжественно вручили</a:t>
            </a:r>
            <a:br>
              <a:rPr lang="ru-RU" sz="2000" b="1" i="1" dirty="0">
                <a:solidFill>
                  <a:srgbClr val="0070C0"/>
                </a:solidFill>
              </a:rPr>
            </a:br>
            <a:r>
              <a:rPr lang="ru-RU" sz="2000" b="1" i="1" dirty="0">
                <a:solidFill>
                  <a:srgbClr val="0070C0"/>
                </a:solidFill>
              </a:rPr>
              <a:t>То, что по праву заслужил! 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71600" y="1412776"/>
            <a:ext cx="3240360" cy="38610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860032" y="1412776"/>
            <a:ext cx="3147156" cy="3744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979712" y="31973"/>
            <a:ext cx="676275" cy="1304925"/>
          </a:xfrm>
          <a:prstGeom prst="rect">
            <a:avLst/>
          </a:prstGeom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433610" y="79480"/>
            <a:ext cx="676275" cy="13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524328" y="79480"/>
            <a:ext cx="1428750" cy="9525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238703" y="1988840"/>
            <a:ext cx="533400" cy="4762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610416" y="3501008"/>
            <a:ext cx="533400" cy="47625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238703" y="4509120"/>
            <a:ext cx="533400" cy="47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612510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45719" cy="4571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278428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778098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45259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dirty="0" smtClean="0"/>
              <a:t>	В </a:t>
            </a:r>
            <a:r>
              <a:rPr lang="ru-RU" sz="2000" dirty="0"/>
              <a:t>рамках проведения тематической недели по военно-патриотическому воспитанию в детском саду были проведены занятия, посвященные "Дню защитника Отечества</a:t>
            </a:r>
            <a:r>
              <a:rPr lang="ru-RU" sz="2000" dirty="0" smtClean="0"/>
              <a:t>".</a:t>
            </a:r>
          </a:p>
          <a:p>
            <a:pPr marL="0" indent="0" algn="just">
              <a:buNone/>
            </a:pPr>
            <a:r>
              <a:rPr lang="ru-RU" sz="2000" dirty="0" smtClean="0"/>
              <a:t> 	Тема </a:t>
            </a:r>
            <a:r>
              <a:rPr lang="ru-RU" sz="2000" dirty="0"/>
              <a:t>недели позволяет объединить все виды детской деятельности, сделать их интересными, максимально полезными для детей. Мероприятия, проводимые во время тематической недели, способствуют развитию творческого взаимодействия между воспитанниками, воспитателем, специалистами ДОУ, родителями.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056276" y="3212976"/>
            <a:ext cx="1944216" cy="22722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715250" y="44624"/>
            <a:ext cx="1428750" cy="952500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195736" y="3573016"/>
            <a:ext cx="1427163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932040" y="3431381"/>
            <a:ext cx="1427163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7708294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9992" y="274638"/>
            <a:ext cx="4186808" cy="1143000"/>
          </a:xfrm>
        </p:spPr>
        <p:txBody>
          <a:bodyPr>
            <a:noAutofit/>
          </a:bodyPr>
          <a:lstStyle/>
          <a:p>
            <a:r>
              <a:rPr lang="ru-RU" sz="2400" b="1" i="1" dirty="0">
                <a:solidFill>
                  <a:srgbClr val="002060"/>
                </a:solidFill>
              </a:rPr>
              <a:t>Дети узнали много нового и интересного об истории армии, солдатах, военной технике.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38618" y="0"/>
            <a:ext cx="3441294" cy="2787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652120" y="4581128"/>
            <a:ext cx="3089584" cy="19509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195736" y="2204864"/>
            <a:ext cx="3733974" cy="30211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001000" y="332656"/>
            <a:ext cx="1143000" cy="18859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681675" y="2549291"/>
            <a:ext cx="533400" cy="47625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820552" y="332656"/>
            <a:ext cx="530225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-540568" y="4299865"/>
            <a:ext cx="2232248" cy="2232248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880011" y="5415989"/>
            <a:ext cx="1427163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880011" y="1247601"/>
            <a:ext cx="1427163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923990" y="3614585"/>
            <a:ext cx="1427163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857475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576064" cy="720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Рисование «Самолёты летят в облаках",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415998" y="3641166"/>
            <a:ext cx="390525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654080" y="13856"/>
            <a:ext cx="1427163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39552" y="1124744"/>
            <a:ext cx="2723795" cy="22048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501636" y="1196752"/>
            <a:ext cx="2304887" cy="24208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499342" y="905395"/>
            <a:ext cx="2747483" cy="28974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39552" y="3874393"/>
            <a:ext cx="2736600" cy="26574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373376" y="3902100"/>
            <a:ext cx="1799024" cy="21870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Прямоугольник 10"/>
          <p:cNvSpPr/>
          <p:nvPr/>
        </p:nvSpPr>
        <p:spPr>
          <a:xfrm>
            <a:off x="3499342" y="3892783"/>
            <a:ext cx="2747483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>
                <a:solidFill>
                  <a:srgbClr val="002060"/>
                </a:solidFill>
              </a:rPr>
              <a:t>Как серебряная птица</a:t>
            </a:r>
          </a:p>
          <a:p>
            <a:r>
              <a:rPr lang="ru-RU" sz="1600" b="1" i="1" dirty="0">
                <a:solidFill>
                  <a:srgbClr val="002060"/>
                </a:solidFill>
              </a:rPr>
              <a:t>В небе утреннем кружится  самолёт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475685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8648" cy="6957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Коллективная работа «летящие самолёты»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483768" y="2228235"/>
            <a:ext cx="5844098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157101" y="5609343"/>
            <a:ext cx="1238250" cy="123825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940152" y="478631"/>
            <a:ext cx="2000250" cy="17526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835696" y="764704"/>
            <a:ext cx="1427163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16460" y="6228468"/>
            <a:ext cx="390525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716837" y="0"/>
            <a:ext cx="1427163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92885" y="3284984"/>
            <a:ext cx="300608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>
                <a:solidFill>
                  <a:srgbClr val="002060"/>
                </a:solidFill>
              </a:rPr>
              <a:t>Солнце в небе золотится.</a:t>
            </a:r>
          </a:p>
          <a:p>
            <a:r>
              <a:rPr lang="ru-RU" sz="1400" b="1" i="1" dirty="0">
                <a:solidFill>
                  <a:srgbClr val="002060"/>
                </a:solidFill>
              </a:rPr>
              <a:t>Ввысь летит </a:t>
            </a:r>
            <a:r>
              <a:rPr lang="ru-RU" sz="1400" b="1" i="1" dirty="0" smtClean="0">
                <a:solidFill>
                  <a:srgbClr val="002060"/>
                </a:solidFill>
              </a:rPr>
              <a:t>большая</a:t>
            </a:r>
          </a:p>
          <a:p>
            <a:r>
              <a:rPr lang="ru-RU" sz="1400" b="1" i="1" dirty="0" smtClean="0">
                <a:solidFill>
                  <a:srgbClr val="002060"/>
                </a:solidFill>
              </a:rPr>
              <a:t>птица</a:t>
            </a:r>
            <a:r>
              <a:rPr lang="ru-RU" sz="1400" b="1" i="1" dirty="0">
                <a:solidFill>
                  <a:srgbClr val="002060"/>
                </a:solidFill>
              </a:rPr>
              <a:t>,</a:t>
            </a:r>
          </a:p>
          <a:p>
            <a:r>
              <a:rPr lang="ru-RU" sz="1400" b="1" i="1" dirty="0">
                <a:solidFill>
                  <a:srgbClr val="002060"/>
                </a:solidFill>
              </a:rPr>
              <a:t>Закрывая нам крылом</a:t>
            </a:r>
          </a:p>
          <a:p>
            <a:r>
              <a:rPr lang="ru-RU" sz="1400" b="1" i="1" dirty="0">
                <a:solidFill>
                  <a:srgbClr val="002060"/>
                </a:solidFill>
              </a:rPr>
              <a:t>Солнце в небе голубом.</a:t>
            </a:r>
          </a:p>
          <a:p>
            <a:r>
              <a:rPr lang="ru-RU" sz="1400" b="1" i="1" dirty="0">
                <a:solidFill>
                  <a:srgbClr val="002060"/>
                </a:solidFill>
              </a:rPr>
              <a:t>Эта птица – самолет,</a:t>
            </a:r>
          </a:p>
          <a:p>
            <a:r>
              <a:rPr lang="ru-RU" sz="1400" b="1" i="1" dirty="0">
                <a:solidFill>
                  <a:srgbClr val="002060"/>
                </a:solidFill>
              </a:rPr>
              <a:t>Он отправился в полет</a:t>
            </a:r>
          </a:p>
        </p:txBody>
      </p:sp>
    </p:spTree>
    <p:extLst>
      <p:ext uri="{BB962C8B-B14F-4D97-AF65-F5344CB8AC3E}">
        <p14:creationId xmlns:p14="http://schemas.microsoft.com/office/powerpoint/2010/main" xmlns="" val="35636153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8920" y="332656"/>
            <a:ext cx="5915000" cy="65293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Открытка для папы</a:t>
            </a:r>
            <a:endParaRPr lang="ru-RU" dirty="0"/>
          </a:p>
        </p:txBody>
      </p:sp>
      <p:pic>
        <p:nvPicPr>
          <p:cNvPr id="14338" name="Picture 2" descr="D:\Profile\Desktop\лена\ПРЕЗЕНТАЦИИ\фото для презентаций\IMG_20170216_16114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123728" y="1124744"/>
            <a:ext cx="3214564" cy="26575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652120" y="1124744"/>
            <a:ext cx="3195550" cy="27083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779912" y="3933056"/>
            <a:ext cx="3312368" cy="24842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67544" y="182654"/>
            <a:ext cx="1642214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635420" y="3833054"/>
            <a:ext cx="1508464" cy="187220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036623" y="3337743"/>
            <a:ext cx="714375" cy="119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88535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Прямоугольник 5"/>
          <p:cNvSpPr/>
          <p:nvPr/>
        </p:nvSpPr>
        <p:spPr>
          <a:xfrm>
            <a:off x="971600" y="188640"/>
            <a:ext cx="57606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Оформление  </a:t>
            </a:r>
            <a:r>
              <a:rPr lang="ru-RU" sz="2800" b="1" dirty="0">
                <a:solidFill>
                  <a:srgbClr val="0070C0"/>
                </a:solidFill>
              </a:rPr>
              <a:t>папки-передвижки</a:t>
            </a: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84550" y="1340768"/>
            <a:ext cx="4377937" cy="28888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725144" y="3717032"/>
            <a:ext cx="4023320" cy="27946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547664" y="4429715"/>
            <a:ext cx="1867170" cy="2086097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980111" y="473189"/>
            <a:ext cx="2163889" cy="2685678"/>
          </a:xfrm>
          <a:prstGeom prst="rect">
            <a:avLst/>
          </a:prstGeom>
        </p:spPr>
      </p:pic>
      <p:pic>
        <p:nvPicPr>
          <p:cNvPr id="2050" name="Picture 2" descr="D:\Profile\Desktop\лена\ПРЕЗЕНТАЦИИ\23 февраля\картинки\0_b73f8_44dc7407_orig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55794" y="506452"/>
            <a:ext cx="392078" cy="526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589586" y="508690"/>
            <a:ext cx="390525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43754" y="6253874"/>
            <a:ext cx="390525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414834" y="1196752"/>
            <a:ext cx="1427163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24328" y="3645024"/>
            <a:ext cx="1427163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592992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4131314" y="2861199"/>
            <a:ext cx="48646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cap="all" dirty="0">
                <a:solidFill>
                  <a:srgbClr val="FF0000"/>
                </a:solidFill>
              </a:rPr>
              <a:t> </a:t>
            </a:r>
            <a:r>
              <a:rPr lang="ru-RU" sz="2400" b="1" cap="all" dirty="0">
                <a:solidFill>
                  <a:srgbClr val="FF0000"/>
                </a:solidFill>
              </a:rPr>
              <a:t>выставка детских работ, совместных с родителями</a:t>
            </a:r>
            <a:r>
              <a:rPr lang="ru-RU" sz="2000" dirty="0"/>
              <a:t>.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21516" y="6334125"/>
            <a:ext cx="390525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21515" y="-22618"/>
            <a:ext cx="390525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587624" y="2689854"/>
            <a:ext cx="390525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76777" y="4810464"/>
            <a:ext cx="2546806" cy="18975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203764" y="4810464"/>
            <a:ext cx="2592498" cy="19443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69010" y="237123"/>
            <a:ext cx="2575076" cy="22322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014746" y="3926177"/>
            <a:ext cx="2877734" cy="24254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428230" y="280774"/>
            <a:ext cx="2549919" cy="218859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87624" y="2622657"/>
            <a:ext cx="2767920" cy="20965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224492" y="258639"/>
            <a:ext cx="2886467" cy="2232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150405" y="3741935"/>
            <a:ext cx="1427163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716837" y="22625"/>
            <a:ext cx="1427163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592992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8136904" cy="629056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rgbClr val="002060"/>
                </a:solidFill>
              </a:rPr>
              <a:t>Спортивное развлечение</a:t>
            </a:r>
            <a:endParaRPr lang="ru-RU" sz="48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58302" y="3789040"/>
            <a:ext cx="2939819" cy="26369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167713" y="980729"/>
            <a:ext cx="3204488" cy="41987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444208" y="833514"/>
            <a:ext cx="2555776" cy="26674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722096" y="0"/>
            <a:ext cx="1427163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628211" y="1844824"/>
            <a:ext cx="714375" cy="119062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364908" y="3933056"/>
            <a:ext cx="714375" cy="119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191356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лгош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247</TotalTime>
  <Words>186</Words>
  <Application>Microsoft Office PowerPoint</Application>
  <PresentationFormat>Экран (4:3)</PresentationFormat>
  <Paragraphs>47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шлгош</vt:lpstr>
      <vt:lpstr>«ДЕНЬ ЗАЩИТНИКА ОТЕЧЕСТВА»</vt:lpstr>
      <vt:lpstr> </vt:lpstr>
      <vt:lpstr>Дети узнали много нового и интересного об истории армии, солдатах, военной технике.</vt:lpstr>
      <vt:lpstr> </vt:lpstr>
      <vt:lpstr>Коллективная работа «летящие самолёты»</vt:lpstr>
      <vt:lpstr>Открытка для папы</vt:lpstr>
      <vt:lpstr>Слайд 7</vt:lpstr>
      <vt:lpstr>Слайд 8</vt:lpstr>
      <vt:lpstr>Спортивное развлечение</vt:lpstr>
      <vt:lpstr>"В кабину сели самолета, Три-четыре, мы - пилоты! Вниз-вверх, вниз-вверх, Наши крылья - лучше всех!" </vt:lpstr>
      <vt:lpstr>Конкурс «ЭРУДИТ»</vt:lpstr>
      <vt:lpstr>«Конкурс меткого стрелка!  В цель попасть сумей-ка!»</vt:lpstr>
      <vt:lpstr>Капитаны молодцы !!!</vt:lpstr>
      <vt:lpstr> </vt:lpstr>
      <vt:lpstr>Тебя достойно оценили, Немало ты потратил сил! Тебе торжественно вручили То, что по праву заслужил!   </vt:lpstr>
      <vt:lpstr>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админ</cp:lastModifiedBy>
  <cp:revision>28</cp:revision>
  <dcterms:created xsi:type="dcterms:W3CDTF">2017-02-20T18:17:38Z</dcterms:created>
  <dcterms:modified xsi:type="dcterms:W3CDTF">2018-11-03T18:36:27Z</dcterms:modified>
</cp:coreProperties>
</file>