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59" r:id="rId5"/>
    <p:sldId id="260" r:id="rId6"/>
    <p:sldId id="261" r:id="rId7"/>
    <p:sldId id="262" r:id="rId8"/>
    <p:sldId id="257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14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5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7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34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17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2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4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7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66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5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3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EB412-721A-4ECC-99C4-47E1DD5E23C0}" type="datetimeFigureOut">
              <a:rPr lang="ru-RU" smtClean="0"/>
              <a:t>03.11.18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ABD8-5306-4EEB-8F38-DAF84C000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2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rial Black"/>
                <a:cs typeface="Arial Black"/>
              </a:rPr>
              <a:t>Sportlight</a:t>
            </a:r>
            <a:r>
              <a:rPr lang="en-US" dirty="0" smtClean="0">
                <a:latin typeface="Arial Black"/>
                <a:cs typeface="Arial Black"/>
              </a:rPr>
              <a:t> 11</a:t>
            </a:r>
            <a:br>
              <a:rPr lang="en-US" dirty="0" smtClean="0">
                <a:latin typeface="Arial Black"/>
                <a:cs typeface="Arial Black"/>
              </a:rPr>
            </a:br>
            <a:r>
              <a:rPr lang="en-US" dirty="0" smtClean="0">
                <a:latin typeface="Arial Black"/>
                <a:cs typeface="Arial Black"/>
              </a:rPr>
              <a:t>Module 5</a:t>
            </a:r>
            <a:br>
              <a:rPr lang="en-US" dirty="0" smtClean="0">
                <a:latin typeface="Arial Black"/>
                <a:cs typeface="Arial Black"/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Black"/>
                <a:cs typeface="Arial Black"/>
              </a:rPr>
              <a:t>Types of houses</a:t>
            </a:r>
            <a:endParaRPr lang="ru-RU" dirty="0">
              <a:solidFill>
                <a:schemeClr val="bg2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By </a:t>
            </a:r>
            <a:r>
              <a:rPr lang="en-US" dirty="0" err="1" smtClean="0">
                <a:solidFill>
                  <a:schemeClr val="tx1"/>
                </a:solidFill>
              </a:rPr>
              <a:t>Zhapova</a:t>
            </a:r>
            <a:r>
              <a:rPr lang="en-US" dirty="0" smtClean="0">
                <a:solidFill>
                  <a:schemeClr val="tx1"/>
                </a:solidFill>
              </a:rPr>
              <a:t> N.D.,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Teacher of English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91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2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Not all English people are lucky to live in houses as nice as these…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4906640" cy="34172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12976"/>
            <a:ext cx="468052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What is the difference between detached and semi-detached houses?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12986"/>
            <a:ext cx="4104456" cy="35162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36912"/>
            <a:ext cx="47625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3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When were most block of flats built?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13" y="1600200"/>
            <a:ext cx="7338773" cy="4525963"/>
          </a:xfrm>
        </p:spPr>
      </p:pic>
    </p:spTree>
    <p:extLst>
      <p:ext uri="{BB962C8B-B14F-4D97-AF65-F5344CB8AC3E}">
        <p14:creationId xmlns:p14="http://schemas.microsoft.com/office/powerpoint/2010/main" val="218085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What are the main features of a bungalow?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95" y="1600200"/>
            <a:ext cx="6816209" cy="4525963"/>
          </a:xfrm>
        </p:spPr>
      </p:pic>
    </p:spTree>
    <p:extLst>
      <p:ext uri="{BB962C8B-B14F-4D97-AF65-F5344CB8AC3E}">
        <p14:creationId xmlns:p14="http://schemas.microsoft.com/office/powerpoint/2010/main" val="73521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For what people were most terraced houses built?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47776"/>
            <a:ext cx="6984776" cy="4593592"/>
          </a:xfrm>
        </p:spPr>
      </p:pic>
    </p:spTree>
    <p:extLst>
      <p:ext uri="{BB962C8B-B14F-4D97-AF65-F5344CB8AC3E}">
        <p14:creationId xmlns:p14="http://schemas.microsoft.com/office/powerpoint/2010/main" val="323346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5976664" cy="47625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What kind of a house would you like to live and why?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459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1196752"/>
            <a:ext cx="7772400" cy="4572223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What  proverbs and idioms about home do your know?</a:t>
            </a:r>
            <a:endParaRPr lang="ru-RU" sz="7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9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86</Words>
  <Application>Microsoft Macintosh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Sportlight 11 Module 5 Types of houses</vt:lpstr>
      <vt:lpstr>Презентация PowerPoint</vt:lpstr>
      <vt:lpstr>Not all English people are lucky to live in houses as nice as these…</vt:lpstr>
      <vt:lpstr>What is the difference between detached and semi-detached houses?</vt:lpstr>
      <vt:lpstr>When were most block of flats built?</vt:lpstr>
      <vt:lpstr>What are the main features of a bungalow?</vt:lpstr>
      <vt:lpstr>For what people were most terraced houses built?</vt:lpstr>
      <vt:lpstr>What kind of a house would you like to live and why?</vt:lpstr>
      <vt:lpstr>What  proverbs and idioms about home do your know?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user</cp:lastModifiedBy>
  <cp:revision>8</cp:revision>
  <dcterms:created xsi:type="dcterms:W3CDTF">2014-06-08T18:29:57Z</dcterms:created>
  <dcterms:modified xsi:type="dcterms:W3CDTF">2018-11-03T05:00:13Z</dcterms:modified>
</cp:coreProperties>
</file>