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4" r:id="rId9"/>
    <p:sldId id="277" r:id="rId10"/>
    <p:sldId id="268" r:id="rId11"/>
    <p:sldId id="269" r:id="rId12"/>
    <p:sldId id="270" r:id="rId13"/>
    <p:sldId id="271" r:id="rId14"/>
    <p:sldId id="272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C22F-B44E-4985-9D64-9F25A347888A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CB761-843E-410D-89BA-BED97CD1A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F107A-797B-4911-ABDA-CD07C53950B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08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uzkarapuz.ru/content/1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ds04.infourok.ru/uploads/ex/107b/0005c952-10686825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366" y="2736045"/>
            <a:ext cx="4367634" cy="41219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63688" y="1052736"/>
            <a:ext cx="6192688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Использование приёмов</a:t>
            </a:r>
          </a:p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ТРИЗ           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работе с детьми                дошкольного возраста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653136"/>
            <a:ext cx="293561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Кострецова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Марина Владимировна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2018г.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0"/>
            <a:ext cx="7067128" cy="61261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     </a:t>
            </a:r>
            <a:r>
              <a:rPr lang="ru-RU" sz="2000" b="1" dirty="0">
                <a:solidFill>
                  <a:srgbClr val="002060"/>
                </a:solidFill>
              </a:rPr>
              <a:t>На прогулках с дошкольниками рекомендуется использовать различные приемы, активизирующие детскую фантазию: оживление, </a:t>
            </a:r>
            <a:r>
              <a:rPr lang="ru-RU" sz="2000" b="1" dirty="0" err="1">
                <a:solidFill>
                  <a:srgbClr val="002060"/>
                </a:solidFill>
              </a:rPr>
              <a:t>динамизацию</a:t>
            </a:r>
            <a:r>
              <a:rPr lang="ru-RU" sz="2000" b="1" dirty="0">
                <a:solidFill>
                  <a:srgbClr val="002060"/>
                </a:solidFill>
              </a:rPr>
              <a:t>, изменение законов природы, увеличение, уменьшение степени воздействия объекта и т.д.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  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2060"/>
                </a:solidFill>
              </a:rPr>
              <a:t>     </a:t>
            </a:r>
            <a:r>
              <a:rPr lang="ru-RU" sz="2000" b="1" dirty="0">
                <a:solidFill>
                  <a:srgbClr val="002060"/>
                </a:solidFill>
              </a:rPr>
              <a:t>Например, воспитатель обращается к детям: "давайте оживим дерево: кто его мама? Кто его друзья? О чем оно спорит с ветром? Что может нам рассказать дерево?” Можно использовать прием </a:t>
            </a:r>
            <a:r>
              <a:rPr lang="ru-RU" sz="2000" b="1" dirty="0" err="1">
                <a:solidFill>
                  <a:srgbClr val="002060"/>
                </a:solidFill>
              </a:rPr>
              <a:t>эмпатии</a:t>
            </a:r>
            <a:r>
              <a:rPr lang="ru-RU" sz="2000" b="1" dirty="0">
                <a:solidFill>
                  <a:srgbClr val="002060"/>
                </a:solidFill>
              </a:rPr>
              <a:t>. Дети представляют себя на месте наблюдаемого: "А что, если ты превратился в цветок? О чем ты мечтаешь? Кого боишься? Кого любишь?” 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en-US" sz="2000" b="1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2060"/>
                </a:solidFill>
              </a:rPr>
              <a:t>     </a:t>
            </a:r>
            <a:r>
              <a:rPr lang="ru-RU" sz="2000" b="1" dirty="0">
                <a:solidFill>
                  <a:srgbClr val="002060"/>
                </a:solidFill>
              </a:rPr>
              <a:t>В развитии мыслительной деятельности дошкольников особую роль играют занимательные задачи и развивающие игры, способствующие развитию творческого и самостоятельного мышления, рефлексии, а в целом – формированию интеллектуальной готовности к обучению в школе. 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endParaRPr lang="ru-RU" sz="1000" dirty="0"/>
          </a:p>
        </p:txBody>
      </p:sp>
      <p:pic>
        <p:nvPicPr>
          <p:cNvPr id="5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509120"/>
            <a:ext cx="2699792" cy="2348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0648"/>
            <a:ext cx="7427168" cy="58655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в работе методов и приемов ТРИЗ позволяет отметить, что малыши почти не имеют психологических барьеров, но у старших дошкольников они уже есть. ТРИЗ позволяет снять эти барьеры, убрать боязнь перед новым, неизвестным, сформировать восприятие жизненных и учебных проблем не как непреодолимых препятствий, а как очередных задач, которые следует решить. Кроме того, ТРИЗ подразумевает гуманистический характер обучения, основанный на решении актуальных и полезных для окружающих проблем. Заниматься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Методика триз"/>
              </a:rPr>
              <a:t>по методике ТРИЗ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лучше с группой детей. Так они будут учиться и друг у друга. Но и выполнение заданий только с мамой способствует развитию нестандартного, творческого мышления.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Метод мозгового штурма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7571184" cy="48574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мозгового штурма (автором этого метода является Алекс Осборн)- (мозговой штурм, мозговая атака, англ.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brainstorming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— оперативный метод решения проблемы на основе стимулирования творческой активности, при котором участникам обсуждения предлагают высказывать как можно большее количество вариантов решения, в том числе самых фантастичных. Затем из общего числа высказанных идей отбирают наиболее удачные, которые могут быть использованы на практике.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022" y="4221088"/>
            <a:ext cx="3022978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каталога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96752"/>
            <a:ext cx="7355160" cy="49294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каталога позволяет в большой степени решить проблему обучения дошкольников творческому рассказыванию. Метод каталога был разработан в 20-х годах XX века профессором Берлинского университета Э.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Кунце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Этот метод успешно адаптирован к работе с дошкольниками. Для работы понадобится любая детская книга с минимальным количеством иллюстраций. Главное здесь - грамотно составить вопросы и расположить их в нужной последовательности. Последовательность вопросов может быть следующей: О ком сочиняем сказку? Он добрый или злой герой? Какое добро (зло) он делал? С кем он дружил? Кто им мешал? Каким образом? Как добрый герой боролся со злом? Чем всё закончилось?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378028"/>
            <a:ext cx="2627784" cy="2479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Метод системного анализа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7427168" cy="500141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"Системный анализ” помогает рассмотреть мир в системе, как совокупность связанных между собой определенным образом элементов, удобно функционирующих между собой. Его цель – определить роль и место функций объектов и их взаимодействие по каждому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подсистемному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надсистемному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элементу. Например: Система "Лягушонок”, Подсистема (часть системы) – лапки, глаза, кровеносная система, Надсистема (более сложная система, в которую входит рассматриваемая система) – водоем. Воспитатель задает вопросы: "Что было бы, если бы все лягушки исчезли?”, "Для чего они нужны?”, "Какую пользу они приносят?” (Дети предлагают варианты своих ответов, суждений). В результате приходят к выводу, что все в мире устроено системно и если нарушить одно звено этой цепочки, то непременно нарушится другое звено (другая система).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золотой рыбки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124744"/>
            <a:ext cx="7139136" cy="500141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Суть метода заключается в разделении ситуации на реальную и фантастическую составляющие с дальнейшим нахождением реальных проявлений фантастической составляющей. Ситуация фантастическая. Рассмотрим, что в ней реального. Мог ли старик выйти на берег моря, забросить невод и вытащить рыбку? Мог. Это реальная составляющая. Мог ли старик вытащить золотую рыбку? Нереально - в море рыбки обычные. Рассмотрим, что в этой нереальной ситуации возможно. Бывают ли золотые рыбки? Бывают в аквариуме. Здесь нереальным является то, что аквариумная рыбка попала в море. Рассмотрим, что тут может быть реальным. Реально, что на каком-то судне разбился аквариум, стоявший на палубе, и рыбка из него попала в море. Но наша цель в том и заключается, чтобы перейти от сказочной, фантастической ситуации к реальной. 10 заповедей творческой личности, введёнными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Положительные стороны ТРИЗ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764704"/>
            <a:ext cx="7742664" cy="537894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 детей обогащается круг представлений, растет словарный запас, развиваются творческие способности;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ТРИЗ помогает формировать  логику, способствует продолжению застенчивости, радости. Маленький человек учится отстаивать свою точку зрения, а попадая в трудные ситуации самостоятельно находить оригинальные решения.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ТРИЗ способствует развитию наглядно-образного, причинного, памяти, воображения, воздействует на другие психические процессы.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378028"/>
            <a:ext cx="2627784" cy="24799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381484" cy="631162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effectLst/>
              </a:rPr>
              <a:t>Как нам всем известно - одним из основных целевых ориентиров Федерального Государственного стандарта дошкольного образования является –</a:t>
            </a:r>
            <a:br>
              <a:rPr lang="ru-RU" sz="3600" dirty="0" smtClean="0">
                <a:solidFill>
                  <a:srgbClr val="002060"/>
                </a:solidFill>
                <a:effectLst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</a:rPr>
              <a:t>Развитие творческих способностей ребёнка. </a:t>
            </a:r>
            <a:r>
              <a:rPr lang="ru-RU" sz="36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</a:rPr>
              <a:t>Использование ТРИЗ – это один из лучших способов развить творческую личность! </a:t>
            </a:r>
            <a:endParaRPr lang="ru-RU" sz="3600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69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908720"/>
            <a:ext cx="5150946" cy="5592114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200000"/>
              </a:lnSpc>
              <a:buFontTx/>
              <a:buChar char="-"/>
            </a:pPr>
            <a:r>
              <a:rPr lang="ru-RU" sz="7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</a:t>
            </a:r>
          </a:p>
          <a:p>
            <a:pPr>
              <a:lnSpc>
                <a:spcPct val="200000"/>
              </a:lnSpc>
              <a:buNone/>
            </a:pPr>
            <a:r>
              <a:rPr lang="ru-RU" sz="3400" dirty="0" smtClean="0">
                <a:solidFill>
                  <a:srgbClr val="002060"/>
                </a:solidFill>
              </a:rPr>
              <a:t>-   </a:t>
            </a: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sz="7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</a:t>
            </a:r>
          </a:p>
          <a:p>
            <a:pPr>
              <a:lnSpc>
                <a:spcPct val="200000"/>
              </a:lnSpc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lnSpc>
                <a:spcPct val="200000"/>
              </a:lnSpc>
              <a:buNone/>
            </a:pPr>
            <a:r>
              <a:rPr lang="ru-RU" sz="4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</a:t>
            </a:r>
            <a:r>
              <a:rPr lang="ru-RU" sz="7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Изобретательских</a:t>
            </a:r>
          </a:p>
          <a:p>
            <a:pPr>
              <a:lnSpc>
                <a:spcPct val="20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200000"/>
              </a:lnSpc>
              <a:buNone/>
            </a:pPr>
            <a:r>
              <a:rPr lang="ru-RU" sz="7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Задач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51720" y="620688"/>
            <a:ext cx="1296144" cy="588014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022" y="4005064"/>
            <a:ext cx="3022978" cy="28529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293252" cy="9286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ТРИЗ</a:t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836712"/>
            <a:ext cx="4634350" cy="532014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Эта теория была придумана советским изобретателем, писателем-фантастом Генрихом </a:t>
            </a:r>
            <a:r>
              <a:rPr lang="ru-RU" sz="2400" b="1" dirty="0" err="1" smtClean="0">
                <a:solidFill>
                  <a:srgbClr val="002060"/>
                </a:solidFill>
              </a:rPr>
              <a:t>Сауловичем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Альтшуллером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Михаилом Наумовичем </a:t>
            </a:r>
            <a:r>
              <a:rPr lang="ru-RU" sz="2400" b="1" dirty="0" err="1" smtClean="0">
                <a:solidFill>
                  <a:srgbClr val="002060"/>
                </a:solidFill>
              </a:rPr>
              <a:t>Шустерман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Изначально она создавалась для помощи в нахождении решений для технических задач и способствовало развитию мышления, гибкости, системности, логическому построению и оригинальности</a:t>
            </a:r>
            <a:r>
              <a:rPr lang="ru-RU" sz="2400" b="1" dirty="0" smtClean="0"/>
              <a:t>.</a:t>
            </a:r>
          </a:p>
        </p:txBody>
      </p:sp>
      <p:pic>
        <p:nvPicPr>
          <p:cNvPr id="1026" name="Picture 2" descr="C:\Users\User\Pictures\ТРИЗ\iAN670T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28"/>
            <a:ext cx="2500330" cy="29503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Picture 2" descr="C:\Users\User\Pictures\Шустерман-М_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500438"/>
            <a:ext cx="2500330" cy="3240903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Что нам дает использование технологии ТРИЗ?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720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Развитие творческого мышления.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логического мышления.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воображения.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внимания.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речи.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8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50920"/>
            <a:ext cx="4139952" cy="3907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ТРИЗ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196752"/>
            <a:ext cx="7454062" cy="53755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просто развивать фантазию детей, а мыслить системно, с пониманием происходящих процессов.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Дать в руки воспитателям инструмент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проблемы.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ТРИЗ для дошкольников – это система коллективных игр, занятий, призванная не изменять основную программу, а максимально увеличивать ее эффективность.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задача данной методики - научить ребенка думать нестандартно и находить собственные решения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   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дает творчество ребенку?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08720"/>
            <a:ext cx="7560840" cy="57606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Возможность проявить себя.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Стремление получать новую  информацию об окружающем.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Развиваем потребность в познавательной деятельности.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Дает возможность созидать, творить.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Способствует развитию аналитических способностей.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Формировать умение развивать и доказывать  свою точку зрения.</a:t>
            </a:r>
            <a:endParaRPr lang="ru-RU" b="1" dirty="0">
              <a:solidFill>
                <a:srgbClr val="2B133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153296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8640"/>
            <a:ext cx="6851104" cy="593752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Основным средством работы с детьми является </a:t>
            </a:r>
            <a:r>
              <a:rPr lang="ru-RU" b="1" i="1" dirty="0" smtClean="0">
                <a:solidFill>
                  <a:srgbClr val="002060"/>
                </a:solidFill>
              </a:rPr>
              <a:t>педагогический поиск.</a:t>
            </a:r>
            <a:r>
              <a:rPr lang="ru-RU" b="1" dirty="0" smtClean="0">
                <a:solidFill>
                  <a:srgbClr val="002060"/>
                </a:solidFill>
              </a:rPr>
              <a:t> Педагог не должен давать готовые знания, раскрывать перед ним истину, он должен учить ее </a:t>
            </a:r>
            <a:r>
              <a:rPr lang="ru-RU" b="1" u="sng" dirty="0" smtClean="0">
                <a:solidFill>
                  <a:srgbClr val="002060"/>
                </a:solidFill>
              </a:rPr>
              <a:t>находить</a:t>
            </a:r>
            <a:r>
              <a:rPr lang="ru-RU" b="1" dirty="0" smtClean="0">
                <a:solidFill>
                  <a:srgbClr val="002060"/>
                </a:solidFill>
              </a:rPr>
              <a:t>. Если ребенок задает вопрос, не надо тут же давать готовый ответ. Наоборот, надо спросить его, что он сам об этом думает. Пригласить его к рассуждению. И наводящими вопросами подвести к тому, чтобы ребенок сам нашел ответ. Если же не задает вопроса, тогда педагог должен указать противоречие. Тем самым он ставит ребенка в ситуацию, когда нужно найти ответ, т.е. в какой – то мере повторить исторический путь познания и преобразования предмета или явления.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     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pic>
        <p:nvPicPr>
          <p:cNvPr id="5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437112"/>
            <a:ext cx="2771800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 descr="C:\Users\Aleksandr\Desktop\Новая папка (2)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115699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Методы и приемы технологии ТРИЗ можно использовать во всех разделах воспитания ребенка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19872" y="1340768"/>
            <a:ext cx="2808312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НОД по образовательным областям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12160" y="2204864"/>
            <a:ext cx="2448272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Работа с родителями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84168" y="3789040"/>
            <a:ext cx="2808312" cy="9144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Индивидуальная работа с детьми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19872" y="4437112"/>
            <a:ext cx="2448272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Физминутки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187624" y="3789040"/>
            <a:ext cx="2448272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Вечера развлечений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2132856"/>
            <a:ext cx="2448272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праздники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635896" y="2996952"/>
            <a:ext cx="2448272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ТРИЗ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16" name="Picture 5" descr="0001-001-Algoritmy-v-nashej-zhiz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509120"/>
            <a:ext cx="3275856" cy="2348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1079</Words>
  <Application>Microsoft Office PowerPoint</Application>
  <PresentationFormat>Экран (4:3)</PresentationFormat>
  <Paragraphs>75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Как нам всем известно - одним из основных целевых ориентиров Федерального Государственного стандарта дошкольного образования является – Развитие творческих способностей ребёнка.  Использование ТРИЗ – это один из лучших способов развить творческую личность! </vt:lpstr>
      <vt:lpstr>Слайд 3</vt:lpstr>
      <vt:lpstr>ТРИЗ </vt:lpstr>
      <vt:lpstr>Что нам дает использование технологии ТРИЗ?</vt:lpstr>
      <vt:lpstr>Цель ТРИЗ</vt:lpstr>
      <vt:lpstr>Что дает творчество ребенку?</vt:lpstr>
      <vt:lpstr>Слайд 8</vt:lpstr>
      <vt:lpstr>Методы и приемы технологии ТРИЗ можно использовать во всех разделах воспитания ребенка</vt:lpstr>
      <vt:lpstr>Слайд 10</vt:lpstr>
      <vt:lpstr>Слайд 11</vt:lpstr>
      <vt:lpstr>Метод мозгового штурма</vt:lpstr>
      <vt:lpstr>Метод каталога</vt:lpstr>
      <vt:lpstr>Метод системного анализа</vt:lpstr>
      <vt:lpstr>Метод золотой рыбки</vt:lpstr>
      <vt:lpstr>Положительные стороны ТРИЗ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Aleksandr</cp:lastModifiedBy>
  <cp:revision>44</cp:revision>
  <dcterms:modified xsi:type="dcterms:W3CDTF">2018-11-03T15:49:52Z</dcterms:modified>
</cp:coreProperties>
</file>