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68" r:id="rId5"/>
    <p:sldId id="272" r:id="rId6"/>
    <p:sldId id="273" r:id="rId7"/>
    <p:sldId id="294" r:id="rId8"/>
    <p:sldId id="274" r:id="rId9"/>
    <p:sldId id="276" r:id="rId10"/>
    <p:sldId id="277" r:id="rId11"/>
    <p:sldId id="278" r:id="rId12"/>
    <p:sldId id="280" r:id="rId13"/>
    <p:sldId id="281" r:id="rId14"/>
    <p:sldId id="282" r:id="rId15"/>
    <p:sldId id="283" r:id="rId16"/>
    <p:sldId id="284" r:id="rId17"/>
    <p:sldId id="285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70DAA-3C8D-4902-8696-DE882AA2FAFF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6EB66-5BE9-4322-96F1-90F48211C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2;&#1086;&#1080;%20&#1076;&#1086;&#1082;&#1091;&#1084;&#1077;&#1085;&#1090;&#1099;\&#1052;&#1086;&#1103;%20&#1084;&#1091;&#1079;&#1099;&#1082;&#1072;\&#1076;&#1072;&#1083;&#1077;&#1082;&#1086;%20%20&#1084;&#1080;&#1085;&#1091;&#1089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Мои документы\Мои рисунки\9484f2c9ca68b9c8235d124df77493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57166"/>
            <a:ext cx="8001056" cy="6000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571604" y="4572008"/>
            <a:ext cx="60721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Авторы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детский сад «Березка»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 «Сказка»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далеко 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5" name="Picture 3" descr="E:\иследование\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500042"/>
            <a:ext cx="8072494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E:\иследование\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4857784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3" name="Picture 3" descr="E:\иследование\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357562"/>
            <a:ext cx="4071966" cy="32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E:\иследование\100_10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643182"/>
            <a:ext cx="5214942" cy="40655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E:\иследование\100_10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85728"/>
            <a:ext cx="4714908" cy="37862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E:\иследование\100_1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85728"/>
            <a:ext cx="4786345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E:\иследование\100_10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357562"/>
            <a:ext cx="4640257" cy="33512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E:\иследование\100_1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14290"/>
            <a:ext cx="5000660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E:\иследование\100_10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3143248"/>
            <a:ext cx="4926009" cy="34940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иследование\100_10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500042"/>
            <a:ext cx="7643866" cy="5715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E:\иследование\100_1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4929222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E:\иследование\100_1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2928934"/>
            <a:ext cx="5211761" cy="3779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E:\иследование\100_10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4786346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9" name="Picture 5" descr="E:\иследование\100_10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786058"/>
            <a:ext cx="4854571" cy="3851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1071546"/>
            <a:ext cx="51435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 детей</a:t>
            </a:r>
          </a:p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Лимон нужно кушать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обязательно!</a:t>
            </a:r>
          </a:p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вкусно и полезно!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285728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Лимон — небольшое вечнозелёное  плодовое  дерево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User\Мои документы\Мои рисунки\f119eb949c2185c172723c77fba93bf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857364"/>
            <a:ext cx="7143800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4214810" y="1785926"/>
            <a:ext cx="4632328" cy="4214815"/>
            <a:chOff x="4643438" y="2500306"/>
            <a:chExt cx="4131498" cy="378621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43438" y="2500306"/>
              <a:ext cx="4131498" cy="378621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7" name="Овал 6"/>
            <p:cNvSpPr/>
            <p:nvPr/>
          </p:nvSpPr>
          <p:spPr>
            <a:xfrm>
              <a:off x="6429045" y="4500570"/>
              <a:ext cx="714243" cy="571504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7643258" y="3429000"/>
              <a:ext cx="714243" cy="571504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642910" y="214290"/>
            <a:ext cx="7786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Родина - Индия, Китай и тропические  острова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Documents and Settings\User\Мои документы\Мои рисунки\52b73e547b07482987363b4661efa8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714488"/>
            <a:ext cx="3500462" cy="2824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3" name="Picture 5" descr="C:\Documents and Settings\User\Мои документы\Мои рисунки\d927be5467bbd972e70a7251875249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C:\Documents and Settings\User\Мои документы\Мои рисунки\a51c21b36a30b704b511e5490c81ab6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143248"/>
            <a:ext cx="6167434" cy="3481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Documents and Settings\User\Мои документы\Мои рисунки\610faf3b26144478d379656e1b7b8a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14290"/>
            <a:ext cx="4929222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42955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Лимон цветет обычно весной и летом.</a:t>
            </a:r>
          </a:p>
          <a:p>
            <a:pPr marL="274320" indent="-274320" algn="ctr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Плоды созревают через  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5-9 месяцев</a:t>
            </a:r>
          </a:p>
        </p:txBody>
      </p:sp>
      <p:pic>
        <p:nvPicPr>
          <p:cNvPr id="6" name="Picture 2" descr="G:\XXX\Изображение 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2428868"/>
            <a:ext cx="4857784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:\DCIM\100KC613\100_1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28604"/>
            <a:ext cx="4357718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H:\DCIM\100KC613\100_17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214686"/>
            <a:ext cx="4068753" cy="3279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357166"/>
            <a:ext cx="73581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5488" indent="-725488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Лимон любит солнечный свет</a:t>
            </a:r>
          </a:p>
          <a:p>
            <a:pPr marL="725488" indent="-725488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Полив умеренный</a:t>
            </a:r>
          </a:p>
          <a:p>
            <a:pPr marL="725488" indent="-725488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Иногда листья полезно опрыскивать</a:t>
            </a:r>
          </a:p>
          <a:p>
            <a:pPr marL="725488" indent="-725488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пересаживать очень редко, лучше весной</a:t>
            </a:r>
          </a:p>
        </p:txBody>
      </p:sp>
      <p:pic>
        <p:nvPicPr>
          <p:cNvPr id="4" name="Picture 4" descr="G:\XXX\Изображение 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1" y="2428868"/>
            <a:ext cx="5286412" cy="4429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261885481354c86e6959a079d43b88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C:\Documents and Settings\User\Мои документы\Мои рисунки\6c7c62116deec4eb563733d6e2b995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714356"/>
            <a:ext cx="8143932" cy="5500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45</Words>
  <Application>Microsoft Office PowerPoint</Application>
  <PresentationFormat>Экран (4:3)</PresentationFormat>
  <Paragraphs>15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Тамара</cp:lastModifiedBy>
  <cp:revision>20</cp:revision>
  <dcterms:created xsi:type="dcterms:W3CDTF">2017-01-20T17:59:52Z</dcterms:created>
  <dcterms:modified xsi:type="dcterms:W3CDTF">2018-11-02T17:11:44Z</dcterms:modified>
</cp:coreProperties>
</file>