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2" r:id="rId5"/>
    <p:sldId id="260" r:id="rId6"/>
    <p:sldId id="263" r:id="rId7"/>
    <p:sldId id="265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38667"/>
            <a:ext cx="4402833" cy="251427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Как найти время для общения с ребёнком.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580112" y="3429000"/>
            <a:ext cx="3106688" cy="1778000"/>
          </a:xfrm>
        </p:spPr>
        <p:txBody>
          <a:bodyPr/>
          <a:lstStyle/>
          <a:p>
            <a:pPr algn="r"/>
            <a:r>
              <a:rPr lang="ru-RU" dirty="0" smtClean="0"/>
              <a:t>Подготовил:</a:t>
            </a:r>
          </a:p>
          <a:p>
            <a:pPr algn="r"/>
            <a:r>
              <a:rPr lang="ru-RU" dirty="0" smtClean="0"/>
              <a:t>Педагог-психолог</a:t>
            </a:r>
          </a:p>
          <a:p>
            <a:pPr algn="r"/>
            <a:r>
              <a:rPr lang="ru-RU" dirty="0" smtClean="0"/>
              <a:t>Невоструева О.А.</a:t>
            </a:r>
            <a:endParaRPr lang="ru-RU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926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Autofit/>
          </a:bodyPr>
          <a:lstStyle/>
          <a:p>
            <a:r>
              <a:rPr lang="ru-RU" sz="2800" dirty="0"/>
              <a:t>Сначала нужно свести к минимуму действие «</a:t>
            </a:r>
            <a:r>
              <a:rPr lang="ru-RU" sz="2800" dirty="0" smtClean="0"/>
              <a:t>похитители» </a:t>
            </a:r>
            <a:r>
              <a:rPr lang="ru-RU" sz="2800" dirty="0"/>
              <a:t>времени – это телефон, телевизор, компьютер.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564904"/>
            <a:ext cx="5414926" cy="36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73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442108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Любили тебя без особых причин: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За то, что ты — внук,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За то, что ты — сын,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За то, что малыш,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За то, что растёшь,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За то, что на маму и папу похож...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И эта любовь до конца твоих дней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Останется тайной опорой твоей.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Валентин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Берестов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69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052736"/>
            <a:ext cx="7408333" cy="54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u="sng" dirty="0" smtClean="0"/>
              <a:t>Ранний возраст (до 3 лет) </a:t>
            </a:r>
            <a:r>
              <a:rPr lang="ru-RU" sz="2000" dirty="0" smtClean="0"/>
              <a:t>– для ребёнка нет обобщённого понятия «время», а есть «время сна», «время обеда», «время прогулки». Он учится различать день/ночь/утро/вечер, понимать «сейчас», «потом», «завтра». Поэтому для него значима ситуация «здесь и сейчас».</a:t>
            </a:r>
          </a:p>
          <a:p>
            <a:pPr>
              <a:buFont typeface="Wingdings" pitchFamily="2" charset="2"/>
              <a:buChar char="v"/>
            </a:pPr>
            <a:r>
              <a:rPr lang="ru-RU" sz="2000" u="sng" dirty="0" smtClean="0"/>
              <a:t>Младший дошкольный возраст(4-5 лет) </a:t>
            </a:r>
            <a:r>
              <a:rPr lang="ru-RU" sz="2000" dirty="0" smtClean="0"/>
              <a:t>– младшие дошкольники с трудом ориентируются во времени (вчера/сегодня/завтра). </a:t>
            </a:r>
            <a:r>
              <a:rPr lang="ru-RU" sz="2000" dirty="0"/>
              <a:t>Р</a:t>
            </a:r>
            <a:r>
              <a:rPr lang="ru-RU" sz="2000" dirty="0" smtClean="0"/>
              <a:t>ебёнок долго не понимает их </a:t>
            </a:r>
            <a:r>
              <a:rPr lang="ru-RU" sz="2000" dirty="0" err="1" smtClean="0"/>
              <a:t>взаимопереходов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000" u="sng" dirty="0" smtClean="0"/>
              <a:t>Старший дошкольный возраст (6-7 лет) – </a:t>
            </a:r>
            <a:r>
              <a:rPr lang="ru-RU" sz="2000" dirty="0" smtClean="0"/>
              <a:t>начинается освоение временных понятий: пользуясь сегодняшним днём как точкой отсчёта, ребёнок запоминает их. С трудом дается освоение временных понятий минута/час/день/неделя/месяц/год. Ребенок только открывает для себя существование своего индивидуального прошлого, настоящего и будущего.</a:t>
            </a:r>
          </a:p>
          <a:p>
            <a:pPr marL="0" indent="0">
              <a:buNone/>
            </a:pPr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Время глазами детей.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66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«Пирог времени»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69198"/>
            <a:ext cx="3456384" cy="321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69198"/>
            <a:ext cx="3960439" cy="324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84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«Переход  количества в качество»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5400599" cy="356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Копилка способов качественного времяпрепровождения.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6978352" cy="368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035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Общее хобби.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24" y="2060848"/>
            <a:ext cx="3458047" cy="23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549" t="-3727" r="22549" b="3727"/>
          <a:stretch/>
        </p:blipFill>
        <p:spPr bwMode="auto">
          <a:xfrm>
            <a:off x="899592" y="4149081"/>
            <a:ext cx="4464496" cy="244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697068"/>
            <a:ext cx="4032448" cy="266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8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1"/>
          </a:xfrm>
        </p:spPr>
        <p:txBody>
          <a:bodyPr/>
          <a:lstStyle/>
          <a:p>
            <a:pPr algn="l"/>
            <a:r>
              <a:rPr lang="ru-RU" sz="3600" dirty="0" smtClean="0"/>
              <a:t>Совместные занятия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713" y="3891138"/>
            <a:ext cx="2074164" cy="265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30228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3875" y="2964550"/>
            <a:ext cx="2779763" cy="185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42" y="1453991"/>
            <a:ext cx="3138506" cy="198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6592" y="4437112"/>
            <a:ext cx="3240360" cy="207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37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608" y="2276872"/>
            <a:ext cx="7704855" cy="337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«Принцип мишени»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80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456</TotalTime>
  <Words>177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Как найти время для общения с ребёнком.</vt:lpstr>
      <vt:lpstr>Любили тебя без особых причин: За то, что ты — внук, За то, что ты — сын, За то, что малыш, За то, что растёшь, За то, что на маму и папу похож... И эта любовь до конца твоих дней Останется тайной опорой твоей.                                               Валентин Берестов </vt:lpstr>
      <vt:lpstr>Время глазами детей.</vt:lpstr>
      <vt:lpstr>«Пирог времени»</vt:lpstr>
      <vt:lpstr>«Переход  количества в качество»</vt:lpstr>
      <vt:lpstr>Копилка способов качественного времяпрепровождения.</vt:lpstr>
      <vt:lpstr>Общее хобби.</vt:lpstr>
      <vt:lpstr>Совместные занятия.</vt:lpstr>
      <vt:lpstr>«Принцип мишени»</vt:lpstr>
      <vt:lpstr>Сначала нужно свести к минимуму действие «похитители» времени – это телефон, телевизор, компьютер.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найти время для общения с ребёнком.</dc:title>
  <cp:lastModifiedBy>User</cp:lastModifiedBy>
  <cp:revision>32</cp:revision>
  <dcterms:modified xsi:type="dcterms:W3CDTF">2018-11-03T16:39:22Z</dcterms:modified>
</cp:coreProperties>
</file>