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handoutMasterIdLst>
    <p:handoutMasterId r:id="rId11"/>
  </p:handoutMasterIdLst>
  <p:sldIdLst>
    <p:sldId id="330" r:id="rId2"/>
    <p:sldId id="337" r:id="rId3"/>
    <p:sldId id="308" r:id="rId4"/>
    <p:sldId id="273" r:id="rId5"/>
    <p:sldId id="268" r:id="rId6"/>
    <p:sldId id="316" r:id="rId7"/>
    <p:sldId id="310" r:id="rId8"/>
    <p:sldId id="281" r:id="rId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DEFD233-1453-47B4-84E4-F159B451987F}">
          <p14:sldIdLst>
            <p14:sldId id="330"/>
          </p14:sldIdLst>
        </p14:section>
        <p14:section name="Раздел без заголовка" id="{F2C11A46-917D-4230-9F74-B37359E6395C}">
          <p14:sldIdLst>
            <p14:sldId id="337"/>
            <p14:sldId id="308"/>
            <p14:sldId id="273"/>
            <p14:sldId id="268"/>
            <p14:sldId id="316"/>
            <p14:sldId id="310"/>
            <p14:sldId id="281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28" autoAdjust="0"/>
  </p:normalViewPr>
  <p:slideViewPr>
    <p:cSldViewPr snapToGrid="0">
      <p:cViewPr>
        <p:scale>
          <a:sx n="101" d="100"/>
          <a:sy n="101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F57F8-2094-4FE4-90F2-8AFB7FA5F4B0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476C3-88B0-4DB4-9B9D-2613B01B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602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163C4-9B44-45B9-8BAC-E901971852A6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71E86-1408-44DA-9061-FAA452B08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360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DAFF0B-B57D-4F65-8617-97820B4115E5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C1D0458-3B32-41B2-811A-23E50F8E33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471340"/>
            <a:ext cx="6477000" cy="4713401"/>
          </a:xfrm>
        </p:spPr>
        <p:txBody>
          <a:bodyPr>
            <a:noAutofit/>
          </a:bodyPr>
          <a:lstStyle/>
          <a:p>
            <a:r>
              <a:rPr lang="ru-RU" sz="8800" cap="none" dirty="0">
                <a:solidFill>
                  <a:srgbClr val="FFFFFF"/>
                </a:solidFill>
              </a:rPr>
              <a:t>Конструктор «Мир вокруг нас»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По лексическим темам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1291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Комплектация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46755" y="2045616"/>
            <a:ext cx="3431355" cy="4524866"/>
          </a:xfrm>
        </p:spPr>
        <p:txBody>
          <a:bodyPr>
            <a:normAutofit/>
          </a:bodyPr>
          <a:lstStyle/>
          <a:p>
            <a:pPr marL="0" lvl="0" indent="0"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ru-RU" sz="2800" b="1" dirty="0">
                <a:solidFill>
                  <a:srgbClr val="C00000"/>
                </a:solidFill>
                <a:latin typeface="Candara"/>
              </a:rPr>
              <a:t>Для игры </a:t>
            </a:r>
            <a:r>
              <a:rPr lang="ru-RU" sz="2800" b="1" dirty="0" smtClean="0">
                <a:solidFill>
                  <a:srgbClr val="C00000"/>
                </a:solidFill>
                <a:latin typeface="Candara"/>
              </a:rPr>
              <a:t>нужны</a:t>
            </a:r>
            <a:endParaRPr lang="ru-RU" sz="2800" b="1" dirty="0">
              <a:solidFill>
                <a:srgbClr val="C00000"/>
              </a:solidFill>
              <a:latin typeface="Candara"/>
            </a:endParaRPr>
          </a:p>
          <a:p>
            <a:r>
              <a:rPr lang="ru-RU" dirty="0" smtClean="0"/>
              <a:t>разноцветные </a:t>
            </a:r>
            <a:r>
              <a:rPr lang="ru-RU" dirty="0"/>
              <a:t>резинки для </a:t>
            </a:r>
            <a:r>
              <a:rPr lang="ru-RU" dirty="0" smtClean="0"/>
              <a:t>волос</a:t>
            </a:r>
          </a:p>
          <a:p>
            <a:r>
              <a:rPr lang="ru-RU" dirty="0" smtClean="0"/>
              <a:t>фанерные </a:t>
            </a:r>
            <a:r>
              <a:rPr lang="ru-RU" dirty="0"/>
              <a:t>дощечки 13*13 </a:t>
            </a:r>
            <a:r>
              <a:rPr lang="ru-RU" dirty="0" smtClean="0"/>
              <a:t>см</a:t>
            </a:r>
          </a:p>
          <a:p>
            <a:r>
              <a:rPr lang="ru-RU" dirty="0" smtClean="0"/>
              <a:t>силовые кнопки-гвоздики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pic>
        <p:nvPicPr>
          <p:cNvPr id="18434" name="Picture 2" descr="&amp;Icy;&amp;ncy;&amp;ncy;&amp;ocy;&amp;vcy;&amp;acy;&amp;tscy;&amp;icy;&amp;ocy;&amp;ncy;&amp;ncy;&amp;ocy;&amp;iecy; &amp;mcy;&amp;ncy;&amp;ocy;&amp;gcy;&amp;ocy;&amp;fcy;&amp;ucy;&amp;ncy;&amp;kcy;&amp;tscy;&amp;icy;&amp;ocy;&amp;ncy;&amp;acy;&amp;lcy;&amp;softcy;&amp;ncy;&amp;ocy;&amp;iecy; &amp;dcy;&amp;icy;&amp;dcy;&amp;acy;&amp;kcy;&amp;tcy;&amp;icy;&amp;chcy;&amp;iecy;&amp;scy;&amp;kcy;&amp;ocy;&amp;iecy; &amp;icy;&amp;gcy;&amp;rcy;&amp;ocy;&amp;vcy;&amp;ocy;&amp;iecy; &amp;pcy;&amp;ocy;&amp;scy;&amp;ocy;&amp;bcy;&amp;icy;&amp;iecy; &amp;scy; &amp;rcy;&amp;iecy;&amp;zcy;&amp;icy;&amp;ncy;&amp;ocy;&amp;chcy;&amp;kcy;&amp;acy;&amp;mcy;&amp;icy; «&amp;Mcy;&amp;acy;&amp;rcy;&amp;tcy;&amp;ycy;&amp;shcy;&amp;kcy;&amp;acy; — &amp;mcy;&amp;ocy;&amp;dcy;&amp;ncy;&amp;icy;&amp;tscy;&amp;acy;» (&amp;pcy;&amp;rcy;&amp;ocy;&amp;dcy;&amp;ocy;&amp;lcy;&amp;zhcy;&amp;iecy;&amp;ncy;&amp;icy;&amp;iecy;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7467" y="2299020"/>
            <a:ext cx="2920918" cy="224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13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Тема </a:t>
            </a:r>
            <a:r>
              <a:rPr lang="ru-RU" b="1" dirty="0" smtClean="0">
                <a:solidFill>
                  <a:srgbClr val="00B050"/>
                </a:solidFill>
              </a:rPr>
              <a:t>«Фрукты, овощи»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Яблоко            Банан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/>
              <a:t>Свекла </a:t>
            </a:r>
            <a:r>
              <a:rPr lang="ru-RU" dirty="0" smtClean="0"/>
              <a:t>       Морковь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247" y="2594977"/>
            <a:ext cx="3341803" cy="1992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9387" y="2620581"/>
            <a:ext cx="2997347" cy="1967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968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Тема «Человек» «Одежда, обувь»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24" y="2542095"/>
            <a:ext cx="1739507" cy="1802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052" y="3842994"/>
            <a:ext cx="1733340" cy="18066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Девочка       Мальчик 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Шорты   Ботинок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5390" y="2731221"/>
            <a:ext cx="3020259" cy="211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647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Тема «Мебель»  «Посуда»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04" y="2485535"/>
            <a:ext cx="1901781" cy="1968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Объект 1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414" y="3409362"/>
            <a:ext cx="1795233" cy="18157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Стол          Шкаф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Фужер      Вилка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4440" y="2592370"/>
            <a:ext cx="1762352" cy="1770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Объект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2750" y="4202963"/>
            <a:ext cx="1569654" cy="16040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3215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</a:rPr>
              <a:t>Тема </a:t>
            </a:r>
            <a:r>
              <a:rPr lang="ru-RU" sz="4000" b="1" dirty="0" smtClean="0">
                <a:solidFill>
                  <a:srgbClr val="00B050"/>
                </a:solidFill>
              </a:rPr>
              <a:t>«Продукты» «Игрушки»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endParaRPr lang="ru-RU" dirty="0"/>
          </a:p>
          <a:p>
            <a:pPr algn="ctr"/>
            <a:r>
              <a:rPr lang="ru-RU" dirty="0" smtClean="0"/>
              <a:t>Сыр    Торт </a:t>
            </a:r>
            <a:r>
              <a:rPr lang="ru-RU" dirty="0"/>
              <a:t>со свечками </a:t>
            </a:r>
          </a:p>
          <a:p>
            <a:pPr algn="ctr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Вертушка                Юла 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086" y="2681883"/>
            <a:ext cx="2841246" cy="192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1657" y="2694914"/>
            <a:ext cx="2932530" cy="1902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2628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Тема </a:t>
            </a:r>
            <a:r>
              <a:rPr lang="ru-RU" b="1" dirty="0" smtClean="0">
                <a:solidFill>
                  <a:srgbClr val="00B050"/>
                </a:solidFill>
              </a:rPr>
              <a:t>«Зима»   «Транспорт»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Снежинка,   Горка - снегопад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Корабль   Ракета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076" y="2754839"/>
            <a:ext cx="2883621" cy="200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7035" y="2754839"/>
            <a:ext cx="3136361" cy="1892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687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Тема «Дикие животные</a:t>
            </a:r>
            <a:r>
              <a:rPr lang="ru-RU" b="1" dirty="0">
                <a:solidFill>
                  <a:srgbClr val="00B050"/>
                </a:solidFill>
              </a:rPr>
              <a:t>» 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Тема </a:t>
            </a:r>
            <a:r>
              <a:rPr lang="ru-RU" b="1" dirty="0">
                <a:solidFill>
                  <a:srgbClr val="00B050"/>
                </a:solidFill>
              </a:rPr>
              <a:t>«Домашние животные»</a:t>
            </a:r>
          </a:p>
        </p:txBody>
      </p:sp>
      <p:pic>
        <p:nvPicPr>
          <p:cNvPr id="8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992" y="2570376"/>
            <a:ext cx="1532076" cy="15372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833" y="3447069"/>
            <a:ext cx="1604012" cy="16076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Лягушка   Заяц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Собака   Кошка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5911" y="2668868"/>
            <a:ext cx="1646548" cy="161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2459" y="4087140"/>
            <a:ext cx="1529304" cy="15736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9283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471</TotalTime>
  <Words>95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Обычная</vt:lpstr>
      <vt:lpstr>Конструктор «Мир вокруг нас»</vt:lpstr>
      <vt:lpstr>Комплектация</vt:lpstr>
      <vt:lpstr>Тема «Фрукты, овощи»</vt:lpstr>
      <vt:lpstr>Тема «Человек» «Одежда, обувь»</vt:lpstr>
      <vt:lpstr>Тема «Мебель»  «Посуда»</vt:lpstr>
      <vt:lpstr>Тема «Продукты» «Игрушки»</vt:lpstr>
      <vt:lpstr>Тема «Зима»   «Транспорт»</vt:lpstr>
      <vt:lpstr>Тема «Дикие животные»  Тема «Домашние животные»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Мартышка-модница</dc:title>
  <dc:creator>Татьяна</dc:creator>
  <cp:lastModifiedBy>User</cp:lastModifiedBy>
  <cp:revision>62</cp:revision>
  <dcterms:created xsi:type="dcterms:W3CDTF">2015-02-03T16:14:44Z</dcterms:created>
  <dcterms:modified xsi:type="dcterms:W3CDTF">2018-11-03T15:40:15Z</dcterms:modified>
</cp:coreProperties>
</file>