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59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03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5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6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72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0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0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6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3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29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041CF-AB17-421A-BB6C-A5F48E35B09C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996F1-6D5B-4EE6-888E-72C0B9AA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2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6" y="692696"/>
            <a:ext cx="8115745" cy="608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5756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</dc:creator>
  <cp:lastModifiedBy>Julia</cp:lastModifiedBy>
  <cp:revision>1</cp:revision>
  <dcterms:created xsi:type="dcterms:W3CDTF">2018-11-03T16:55:20Z</dcterms:created>
  <dcterms:modified xsi:type="dcterms:W3CDTF">2018-11-03T16:55:59Z</dcterms:modified>
</cp:coreProperties>
</file>