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B00EA4B-38E0-4321-8269-BD5CD7794EAE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D33D7F-C91F-41A2-B5B5-688BA5BA5A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415" y="1052736"/>
            <a:ext cx="6624735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46775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</dc:creator>
  <cp:lastModifiedBy>Julia</cp:lastModifiedBy>
  <cp:revision>1</cp:revision>
  <dcterms:created xsi:type="dcterms:W3CDTF">2018-11-03T17:00:49Z</dcterms:created>
  <dcterms:modified xsi:type="dcterms:W3CDTF">2018-11-03T17:01:18Z</dcterms:modified>
</cp:coreProperties>
</file>