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400050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214282" y="4071942"/>
            <a:ext cx="2286016" cy="27860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"/>
            <a:ext cx="91439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«Знаток   русского   языка»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0644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5. Конкурс «Лишнее слово»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u="sng" dirty="0" smtClean="0"/>
              <a:t>В группе однокоренных слов зачеркнуть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                           </a:t>
            </a:r>
            <a:r>
              <a:rPr lang="ru-RU" b="1" u="sng" dirty="0" smtClean="0"/>
              <a:t>лишнее слово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dirty="0" smtClean="0"/>
              <a:t>А. Чёртик, черта, чертить, чёрточка.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dirty="0" smtClean="0"/>
              <a:t>Б. Горка, гореть, пригорок, горный.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dirty="0" smtClean="0"/>
              <a:t>В. Боль, больной, больница, болтать.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dirty="0" smtClean="0"/>
              <a:t>Г. Водить, водяной, водичка, водный.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dirty="0" smtClean="0"/>
              <a:t>Д. Слеза, слезает, слёзно, слезливый.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6. Конкурс « Работа по тексту»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  <a:r>
              <a:rPr lang="ru-RU" sz="3600" b="1" u="sng" dirty="0" smtClean="0"/>
              <a:t>Выполнить задания по тексту</a:t>
            </a:r>
            <a:r>
              <a:rPr lang="ru-RU" b="1" u="sng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                                    </a:t>
            </a:r>
          </a:p>
          <a:p>
            <a:pPr>
              <a:buNone/>
            </a:pPr>
            <a:r>
              <a:rPr lang="ru-RU" b="1" dirty="0" smtClean="0"/>
              <a:t>              </a:t>
            </a:r>
            <a:r>
              <a:rPr lang="ru-RU" sz="3600" dirty="0" smtClean="0"/>
              <a:t>А. Выписать из текста глаголы.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sz="3600" dirty="0" smtClean="0"/>
              <a:t>Б. Выписать предложение по схеме: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</a:p>
          <a:p>
            <a:pPr>
              <a:buNone/>
            </a:pP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/>
              <a:t>              </a:t>
            </a:r>
            <a:r>
              <a:rPr lang="ru-RU" sz="3600" dirty="0" smtClean="0"/>
              <a:t>В. Выписать наречия.</a:t>
            </a:r>
            <a:endParaRPr lang="ru-RU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>
            <a:off x="285720" y="4500570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28860" y="4500570"/>
            <a:ext cx="142876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57422" y="4857760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357686" y="4572008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72066" y="4572008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86446" y="4572008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215206" y="4572008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58148" y="4572008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8429652" y="4572008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Игра « Составь слово»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dirty="0" smtClean="0"/>
              <a:t>                           </a:t>
            </a:r>
            <a:r>
              <a:rPr lang="ru-RU" sz="3600" b="1" u="sng" dirty="0" smtClean="0"/>
              <a:t>Поменять местами буквы.</a:t>
            </a:r>
          </a:p>
          <a:p>
            <a:pPr>
              <a:buNone/>
            </a:pPr>
            <a:r>
              <a:rPr lang="ru-RU" sz="3600" b="1" dirty="0" smtClean="0"/>
              <a:t>                                     </a:t>
            </a:r>
            <a:r>
              <a:rPr lang="ru-RU" sz="3600" b="1" u="sng" dirty="0" smtClean="0"/>
              <a:t>Угадать животного.</a:t>
            </a:r>
          </a:p>
          <a:p>
            <a:pPr>
              <a:buNone/>
            </a:pPr>
            <a:r>
              <a:rPr lang="ru-RU" sz="3600" b="1" dirty="0" smtClean="0"/>
              <a:t>           </a:t>
            </a:r>
            <a:r>
              <a:rPr lang="ru-RU" sz="6300" dirty="0" smtClean="0"/>
              <a:t>1.к у т а                2. </a:t>
            </a:r>
            <a:r>
              <a:rPr lang="ru-RU" sz="6300" dirty="0" err="1" smtClean="0"/>
              <a:t>шадоль</a:t>
            </a:r>
            <a:endParaRPr lang="ru-RU" sz="6300" dirty="0" smtClean="0"/>
          </a:p>
          <a:p>
            <a:pPr>
              <a:buNone/>
            </a:pPr>
            <a:r>
              <a:rPr lang="ru-RU" sz="6300" dirty="0" smtClean="0"/>
              <a:t>      3. </a:t>
            </a:r>
            <a:r>
              <a:rPr lang="ru-RU" sz="6300" dirty="0" err="1" smtClean="0"/>
              <a:t>нокь</a:t>
            </a:r>
            <a:r>
              <a:rPr lang="ru-RU" sz="6300" dirty="0" smtClean="0"/>
              <a:t>                4. </a:t>
            </a:r>
            <a:r>
              <a:rPr lang="ru-RU" sz="6300" dirty="0" err="1" smtClean="0"/>
              <a:t>синьяв</a:t>
            </a:r>
            <a:endParaRPr lang="ru-RU" sz="6300" dirty="0" smtClean="0"/>
          </a:p>
          <a:p>
            <a:pPr>
              <a:buNone/>
            </a:pPr>
            <a:r>
              <a:rPr lang="ru-RU" sz="6300" dirty="0" smtClean="0"/>
              <a:t>      5. </a:t>
            </a:r>
            <a:r>
              <a:rPr lang="ru-RU" sz="6300" dirty="0" err="1" smtClean="0"/>
              <a:t>кашок</a:t>
            </a:r>
            <a:r>
              <a:rPr lang="ru-RU" sz="6300" dirty="0" smtClean="0"/>
              <a:t>             6. </a:t>
            </a:r>
            <a:r>
              <a:rPr lang="ru-RU" sz="6300" dirty="0" err="1" smtClean="0"/>
              <a:t>асил</a:t>
            </a:r>
            <a:endParaRPr lang="ru-RU" sz="6300" dirty="0" smtClean="0"/>
          </a:p>
          <a:p>
            <a:pPr>
              <a:buNone/>
            </a:pPr>
            <a:r>
              <a:rPr lang="ru-RU" sz="6300" dirty="0" smtClean="0"/>
              <a:t>      7. </a:t>
            </a:r>
            <a:r>
              <a:rPr lang="ru-RU" sz="6300" dirty="0" err="1" smtClean="0"/>
              <a:t>набак</a:t>
            </a:r>
            <a:r>
              <a:rPr lang="ru-RU" sz="6300" dirty="0" smtClean="0"/>
              <a:t>              8. </a:t>
            </a:r>
            <a:r>
              <a:rPr lang="ru-RU" sz="6300" dirty="0" err="1" smtClean="0"/>
              <a:t>торк</a:t>
            </a:r>
            <a:endParaRPr lang="ru-RU" sz="6300" dirty="0" smtClean="0"/>
          </a:p>
          <a:p>
            <a:pPr>
              <a:buNone/>
            </a:pPr>
            <a:r>
              <a:rPr lang="ru-RU" sz="6300" dirty="0" smtClean="0"/>
              <a:t>      9. </a:t>
            </a:r>
            <a:r>
              <a:rPr lang="ru-RU" sz="6300" dirty="0" err="1" smtClean="0"/>
              <a:t>рбеза</a:t>
            </a:r>
            <a:r>
              <a:rPr lang="ru-RU" sz="6300" dirty="0" smtClean="0"/>
              <a:t>              10. </a:t>
            </a:r>
            <a:r>
              <a:rPr lang="ru-RU" sz="6300" dirty="0" err="1" smtClean="0"/>
              <a:t>рокова</a:t>
            </a:r>
            <a:endParaRPr lang="ru-RU" sz="6300" dirty="0" smtClean="0"/>
          </a:p>
          <a:p>
            <a:pPr>
              <a:buNone/>
            </a:pPr>
            <a:r>
              <a:rPr lang="ru-RU" sz="3600" dirty="0" smtClean="0"/>
              <a:t>      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/>
              <a:t>Всем спасибо за внимание !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E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828680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21457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Язык-это история народа. Язык-это путь культуры. Поэтому изучение русского языка является насущной необходимостью.  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E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428868"/>
            <a:ext cx="8215370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u="sng" dirty="0" smtClean="0"/>
              <a:t>Разделы русского языка</a:t>
            </a:r>
            <a:endParaRPr lang="ru-RU" sz="4800" b="1" i="1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prstDash val="sysDash"/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500" b="1" dirty="0" smtClean="0"/>
              <a:t>Фонетика         Лексика              Фразеология</a:t>
            </a:r>
          </a:p>
          <a:p>
            <a:endParaRPr lang="ru-RU" sz="3500" b="1" dirty="0" smtClean="0"/>
          </a:p>
          <a:p>
            <a:endParaRPr lang="ru-RU" sz="3500" b="1" dirty="0"/>
          </a:p>
          <a:p>
            <a:pPr>
              <a:buNone/>
            </a:pPr>
            <a:r>
              <a:rPr lang="ru-RU" sz="3500" b="1" dirty="0" smtClean="0"/>
              <a:t>  </a:t>
            </a:r>
            <a:r>
              <a:rPr lang="ru-RU" sz="3500" b="1" dirty="0" err="1" smtClean="0"/>
              <a:t>Морфемика</a:t>
            </a:r>
            <a:r>
              <a:rPr lang="ru-RU" sz="3500" b="1" dirty="0" smtClean="0"/>
              <a:t>                Словообразование</a:t>
            </a:r>
          </a:p>
          <a:p>
            <a:pPr>
              <a:buNone/>
            </a:pPr>
            <a:endParaRPr lang="ru-RU" sz="3500" b="1" dirty="0" smtClean="0"/>
          </a:p>
          <a:p>
            <a:endParaRPr lang="ru-RU" sz="3500" b="1" dirty="0"/>
          </a:p>
          <a:p>
            <a:pPr>
              <a:buNone/>
            </a:pPr>
            <a:r>
              <a:rPr lang="ru-RU" sz="3500" b="1" dirty="0" smtClean="0"/>
              <a:t>  Морфология                         Синтаксис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1. Конкурс «Разминка»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00174"/>
            <a:ext cx="8229600" cy="53578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900" dirty="0" smtClean="0"/>
              <a:t>А. Сколько букв в русском алфавите?</a:t>
            </a:r>
          </a:p>
          <a:p>
            <a:pPr>
              <a:buNone/>
            </a:pPr>
            <a:r>
              <a:rPr lang="ru-RU" sz="3900" dirty="0" smtClean="0"/>
              <a:t>      Б. Какая часть речи отвечает на вопросы</a:t>
            </a:r>
          </a:p>
          <a:p>
            <a:pPr>
              <a:buNone/>
            </a:pPr>
            <a:r>
              <a:rPr lang="ru-RU" sz="3900" dirty="0" smtClean="0"/>
              <a:t>             КАК?, КОГДА?, ГДЕ?</a:t>
            </a:r>
          </a:p>
          <a:p>
            <a:pPr>
              <a:buNone/>
            </a:pPr>
            <a:r>
              <a:rPr lang="ru-RU" sz="3900" dirty="0" smtClean="0"/>
              <a:t>      В. Сколько падежей в русском языке?</a:t>
            </a:r>
          </a:p>
          <a:p>
            <a:pPr>
              <a:buNone/>
            </a:pPr>
            <a:r>
              <a:rPr lang="ru-RU" sz="3900" dirty="0" smtClean="0"/>
              <a:t>      Г. Какой частью речи являются слова </a:t>
            </a:r>
          </a:p>
          <a:p>
            <a:pPr>
              <a:buNone/>
            </a:pPr>
            <a:r>
              <a:rPr lang="ru-RU" sz="3900" dirty="0" smtClean="0"/>
              <a:t>             </a:t>
            </a:r>
            <a:r>
              <a:rPr lang="ru-RU" sz="3900" i="1" dirty="0" smtClean="0"/>
              <a:t>мне, тебя, его</a:t>
            </a:r>
            <a:r>
              <a:rPr lang="ru-RU" sz="3900" dirty="0" smtClean="0"/>
              <a:t>?</a:t>
            </a:r>
          </a:p>
          <a:p>
            <a:pPr>
              <a:buNone/>
            </a:pPr>
            <a:r>
              <a:rPr lang="ru-RU" sz="3900" dirty="0" smtClean="0"/>
              <a:t>      Д. Часть слова стоящая перед корнем?</a:t>
            </a:r>
          </a:p>
          <a:p>
            <a:pPr>
              <a:buNone/>
            </a:pPr>
            <a:r>
              <a:rPr lang="ru-RU" sz="3900" dirty="0" smtClean="0"/>
              <a:t>      Е. Какой падеж отвечает на вопросы </a:t>
            </a:r>
          </a:p>
          <a:p>
            <a:pPr>
              <a:buNone/>
            </a:pPr>
            <a:r>
              <a:rPr lang="ru-RU" sz="3900" dirty="0" smtClean="0"/>
              <a:t>              КЕМ?, ЧЕМ?</a:t>
            </a:r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5857892"/>
          </a:xfrm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u="sng" dirty="0" smtClean="0"/>
              <a:t>Вставить пропущенные буквы  в слова.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dirty="0" err="1" smtClean="0"/>
              <a:t>Здра</a:t>
            </a:r>
            <a:r>
              <a:rPr lang="ru-RU" dirty="0" smtClean="0"/>
              <a:t>...</a:t>
            </a:r>
            <a:r>
              <a:rPr lang="ru-RU" dirty="0" err="1" smtClean="0"/>
              <a:t>ствуй</a:t>
            </a:r>
            <a:r>
              <a:rPr lang="ru-RU" dirty="0" smtClean="0"/>
              <a:t>,  </a:t>
            </a:r>
            <a:r>
              <a:rPr lang="ru-RU" dirty="0" err="1" smtClean="0"/>
              <a:t>вправ</a:t>
            </a:r>
            <a:r>
              <a:rPr lang="ru-RU" dirty="0" smtClean="0"/>
              <a:t>...,  </a:t>
            </a:r>
            <a:r>
              <a:rPr lang="ru-RU" dirty="0" err="1" smtClean="0"/>
              <a:t>ф...олетовый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слев</a:t>
            </a:r>
            <a:r>
              <a:rPr lang="ru-RU" dirty="0" smtClean="0"/>
              <a:t>...,   </a:t>
            </a:r>
            <a:r>
              <a:rPr lang="ru-RU" dirty="0" err="1" smtClean="0"/>
              <a:t>фотоап...арат</a:t>
            </a:r>
            <a:r>
              <a:rPr lang="ru-RU" dirty="0" smtClean="0"/>
              <a:t>,  </a:t>
            </a:r>
            <a:r>
              <a:rPr lang="ru-RU" dirty="0" err="1" smtClean="0"/>
              <a:t>экск...ватор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тер...аса</a:t>
            </a:r>
            <a:r>
              <a:rPr lang="ru-RU" dirty="0" smtClean="0"/>
              <a:t>,   </a:t>
            </a:r>
            <a:r>
              <a:rPr lang="ru-RU" dirty="0" err="1" smtClean="0"/>
              <a:t>девяност</a:t>
            </a:r>
            <a:r>
              <a:rPr lang="ru-RU" dirty="0" smtClean="0"/>
              <a:t>...,   </a:t>
            </a:r>
            <a:r>
              <a:rPr lang="ru-RU" dirty="0" err="1" smtClean="0"/>
              <a:t>гара</a:t>
            </a:r>
            <a:r>
              <a:rPr lang="ru-RU" dirty="0" smtClean="0"/>
              <a:t>...,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атм...сфера</a:t>
            </a:r>
            <a:r>
              <a:rPr lang="ru-RU" dirty="0" smtClean="0"/>
              <a:t>,  ...</a:t>
            </a:r>
            <a:r>
              <a:rPr lang="ru-RU" dirty="0" err="1" smtClean="0"/>
              <a:t>десь</a:t>
            </a:r>
            <a:r>
              <a:rPr lang="ru-RU" dirty="0" smtClean="0"/>
              <a:t>,   </a:t>
            </a:r>
            <a:r>
              <a:rPr lang="ru-RU" dirty="0" err="1" smtClean="0"/>
              <a:t>трол...ейбус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800" b="1" dirty="0" smtClean="0"/>
              <a:t>2. Конкурс « Страна словарных слов»</a:t>
            </a:r>
            <a:endParaRPr lang="ru-RU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3. Конкурс «Ошибки»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i="1" dirty="0" smtClean="0"/>
              <a:t>        </a:t>
            </a:r>
            <a:r>
              <a:rPr lang="ru-RU" sz="3600" b="1" i="1" u="sng" dirty="0" smtClean="0"/>
              <a:t>Найти и исправить ошибки в тексте </a:t>
            </a:r>
          </a:p>
          <a:p>
            <a:pPr>
              <a:buNone/>
            </a:pPr>
            <a:r>
              <a:rPr lang="ru-RU" sz="3600" b="1" i="1" dirty="0" smtClean="0"/>
              <a:t>                             </a:t>
            </a:r>
            <a:r>
              <a:rPr lang="ru-RU" sz="3600" b="1" i="1" u="sng" dirty="0" smtClean="0"/>
              <a:t>стихотворения</a:t>
            </a:r>
          </a:p>
          <a:p>
            <a:pPr>
              <a:buNone/>
            </a:pPr>
            <a:r>
              <a:rPr lang="ru-RU" sz="3600" b="1" i="1" dirty="0" smtClean="0"/>
              <a:t>           </a:t>
            </a:r>
            <a:r>
              <a:rPr lang="ru-RU" sz="4300" dirty="0" smtClean="0"/>
              <a:t>Дама </a:t>
            </a:r>
            <a:r>
              <a:rPr lang="ru-RU" sz="4300" dirty="0" err="1" smtClean="0"/>
              <a:t>здавала</a:t>
            </a:r>
            <a:r>
              <a:rPr lang="ru-RU" sz="4300" dirty="0" smtClean="0"/>
              <a:t> в </a:t>
            </a:r>
            <a:r>
              <a:rPr lang="ru-RU" sz="4300" dirty="0" err="1" smtClean="0"/>
              <a:t>багаш</a:t>
            </a:r>
            <a:endParaRPr lang="ru-RU" sz="4300" dirty="0" smtClean="0"/>
          </a:p>
          <a:p>
            <a:pPr>
              <a:buNone/>
            </a:pPr>
            <a:r>
              <a:rPr lang="ru-RU" sz="4300" b="1" i="1" dirty="0" smtClean="0"/>
              <a:t>         </a:t>
            </a:r>
            <a:r>
              <a:rPr lang="ru-RU" sz="4300" dirty="0" smtClean="0"/>
              <a:t>диван,</a:t>
            </a:r>
            <a:endParaRPr lang="ru-RU" sz="4300" i="1" dirty="0" smtClean="0"/>
          </a:p>
          <a:p>
            <a:pPr>
              <a:buNone/>
            </a:pPr>
            <a:r>
              <a:rPr lang="ru-RU" sz="4300" dirty="0" smtClean="0"/>
              <a:t>         </a:t>
            </a:r>
            <a:r>
              <a:rPr lang="ru-RU" sz="4300" dirty="0" err="1" smtClean="0"/>
              <a:t>чимодан</a:t>
            </a:r>
            <a:r>
              <a:rPr lang="ru-RU" sz="4300" dirty="0" smtClean="0"/>
              <a:t>, </a:t>
            </a:r>
            <a:r>
              <a:rPr lang="ru-RU" sz="4300" dirty="0" err="1" smtClean="0"/>
              <a:t>сакваяш</a:t>
            </a:r>
            <a:r>
              <a:rPr lang="ru-RU" sz="4300" dirty="0" smtClean="0"/>
              <a:t>,</a:t>
            </a:r>
          </a:p>
          <a:p>
            <a:pPr>
              <a:buNone/>
            </a:pPr>
            <a:r>
              <a:rPr lang="ru-RU" sz="4300" dirty="0" smtClean="0"/>
              <a:t>         картину, </a:t>
            </a:r>
            <a:r>
              <a:rPr lang="ru-RU" sz="4300" dirty="0" err="1" smtClean="0"/>
              <a:t>карзину</a:t>
            </a:r>
            <a:r>
              <a:rPr lang="ru-RU" sz="4300" dirty="0" smtClean="0"/>
              <a:t>,</a:t>
            </a:r>
          </a:p>
          <a:p>
            <a:pPr>
              <a:buNone/>
            </a:pPr>
            <a:r>
              <a:rPr lang="ru-RU" sz="4300" dirty="0" smtClean="0"/>
              <a:t>         картонку</a:t>
            </a:r>
          </a:p>
          <a:p>
            <a:pPr>
              <a:buNone/>
            </a:pPr>
            <a:r>
              <a:rPr lang="ru-RU" sz="4300" dirty="0" smtClean="0"/>
              <a:t>         и маленькую </a:t>
            </a:r>
            <a:r>
              <a:rPr lang="ru-RU" sz="4300" dirty="0" err="1" smtClean="0"/>
              <a:t>собачёнку</a:t>
            </a:r>
            <a:r>
              <a:rPr lang="ru-RU" sz="4300" dirty="0" smtClean="0"/>
              <a:t>.</a:t>
            </a:r>
            <a:endParaRPr lang="ru-RU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4. Конкурс «Половинки»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3600" b="1" i="1" dirty="0" smtClean="0"/>
              <a:t>    </a:t>
            </a:r>
            <a:r>
              <a:rPr lang="ru-RU" sz="3600" b="1" i="1" u="sng" dirty="0" smtClean="0"/>
              <a:t>Соединить две части пословицы,</a:t>
            </a:r>
          </a:p>
          <a:p>
            <a:pPr>
              <a:buNone/>
            </a:pPr>
            <a:r>
              <a:rPr lang="ru-RU" sz="3600" b="1" i="1" dirty="0" smtClean="0"/>
              <a:t>                 </a:t>
            </a:r>
            <a:r>
              <a:rPr lang="ru-RU" sz="3600" b="1" i="1" u="sng" dirty="0" smtClean="0"/>
              <a:t>поговорки  в одну.</a:t>
            </a:r>
            <a:endParaRPr lang="ru-RU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3600" dirty="0" smtClean="0"/>
              <a:t>Век живи, век учись.</a:t>
            </a:r>
          </a:p>
          <a:p>
            <a:pPr>
              <a:buNone/>
            </a:pPr>
            <a:r>
              <a:rPr lang="ru-RU" sz="3600" dirty="0" smtClean="0"/>
              <a:t>         Любишь кататься, люби и саночки    </a:t>
            </a:r>
          </a:p>
          <a:p>
            <a:pPr>
              <a:buNone/>
            </a:pPr>
            <a:r>
              <a:rPr lang="ru-RU" sz="3600" dirty="0" smtClean="0"/>
              <a:t>         возить.</a:t>
            </a:r>
          </a:p>
          <a:p>
            <a:pPr>
              <a:buNone/>
            </a:pPr>
            <a:r>
              <a:rPr lang="ru-RU" sz="3600" dirty="0" smtClean="0"/>
              <a:t>          Труд человека кормит, а лень портит.</a:t>
            </a:r>
          </a:p>
          <a:p>
            <a:pPr>
              <a:buNone/>
            </a:pPr>
            <a:r>
              <a:rPr lang="ru-RU" sz="3600" dirty="0" smtClean="0"/>
              <a:t>          Делу время, потехе час.</a:t>
            </a:r>
          </a:p>
          <a:p>
            <a:pPr>
              <a:buNone/>
            </a:pPr>
            <a:r>
              <a:rPr lang="ru-RU" sz="3600" dirty="0" smtClean="0"/>
              <a:t>          Лес рубят, щепки летят.</a:t>
            </a:r>
          </a:p>
          <a:p>
            <a:pPr>
              <a:buNone/>
            </a:pPr>
            <a:r>
              <a:rPr lang="ru-RU" sz="3600" dirty="0" smtClean="0"/>
              <a:t>          Под лежачий камень вода не течёт.</a:t>
            </a:r>
          </a:p>
          <a:p>
            <a:pPr>
              <a:buNone/>
            </a:pPr>
            <a:r>
              <a:rPr lang="ru-RU" sz="3600" dirty="0" smtClean="0"/>
              <a:t>          Терпенье и труд всё перетрут.</a:t>
            </a:r>
          </a:p>
          <a:p>
            <a:pPr>
              <a:buNone/>
            </a:pPr>
            <a:r>
              <a:rPr lang="ru-RU" sz="3600" dirty="0" smtClean="0"/>
              <a:t>          На смелого собака лает, а труса кусает.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/>
              <a:t>Игра «Зашифрованное слово»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 </a:t>
            </a:r>
          </a:p>
          <a:p>
            <a:pPr>
              <a:buNone/>
            </a:pPr>
            <a:r>
              <a:rPr lang="ru-RU" sz="4000" dirty="0" smtClean="0"/>
              <a:t>       </a:t>
            </a:r>
            <a:r>
              <a:rPr lang="ru-RU" sz="4000" u="sng" dirty="0" smtClean="0"/>
              <a:t>Угадать зашифрованное слово</a:t>
            </a:r>
            <a:r>
              <a:rPr lang="ru-RU" sz="4000" dirty="0" smtClean="0"/>
              <a:t>,</a:t>
            </a:r>
          </a:p>
          <a:p>
            <a:pPr>
              <a:buNone/>
            </a:pPr>
            <a:r>
              <a:rPr lang="ru-RU" sz="4000" dirty="0" smtClean="0"/>
              <a:t>                </a:t>
            </a:r>
            <a:r>
              <a:rPr lang="ru-RU" sz="4000" u="sng" dirty="0" smtClean="0"/>
              <a:t>записать его на доске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424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Язык-это история народа. Язык-это путь культуры. Поэтому изучение русского языка является насущной необходимостью.  </vt:lpstr>
      <vt:lpstr>Разделы русского языка</vt:lpstr>
      <vt:lpstr>1. Конкурс «Разминка»</vt:lpstr>
      <vt:lpstr> Вставить пропущенные буквы  в слова.  Здра...ствуй,  вправ...,  ф...олетовый,  слев...,   фотоап...арат,  экск...ватор,  тер...аса,   девяност...,   гара...,  атм...сфера,  ...десь,   трол...ейбус.  </vt:lpstr>
      <vt:lpstr>3. Конкурс «Ошибки»</vt:lpstr>
      <vt:lpstr>4. Конкурс «Половинки»</vt:lpstr>
      <vt:lpstr>Слайд 8</vt:lpstr>
      <vt:lpstr>Игра «Зашифрованное слово»</vt:lpstr>
      <vt:lpstr>5. Конкурс «Лишнее слово»</vt:lpstr>
      <vt:lpstr>6. Конкурс « Работа по тексту»</vt:lpstr>
      <vt:lpstr>Игра « Составь слово»</vt:lpstr>
      <vt:lpstr>Всем 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Иван</cp:lastModifiedBy>
  <cp:revision>57</cp:revision>
  <dcterms:modified xsi:type="dcterms:W3CDTF">2014-12-18T18:30:40Z</dcterms:modified>
</cp:coreProperties>
</file>