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5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6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79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82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817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139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20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22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11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411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4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0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66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4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65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50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1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AF7991-D221-4836-8E3E-802A34EDC1E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E7F173-528B-4E47-AA8A-C911BF59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18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Права </a:t>
            </a:r>
            <a:r>
              <a:rPr lang="ru-RU" dirty="0" smtClean="0">
                <a:latin typeface="Arial Black" panose="020B0A04020102020204" pitchFamily="34" charset="0"/>
              </a:rPr>
              <a:t>ребенка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10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На ком лежит ответственность за соблюдение права ребенка на защиту своих прав и интересов?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694985" y="5076092"/>
            <a:ext cx="1617784" cy="668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Права </a:t>
            </a:r>
            <a:r>
              <a:rPr lang="ru-RU" dirty="0" smtClean="0">
                <a:latin typeface="Arial Black" panose="020B0A04020102020204" pitchFamily="34" charset="0"/>
              </a:rPr>
              <a:t>ребенка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20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В чем заключается право ребенка на доступ к информации?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269415" y="5791200"/>
            <a:ext cx="1688123" cy="961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37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Права ребенка15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508" y="2004646"/>
            <a:ext cx="11397515" cy="4853354"/>
          </a:xfrm>
        </p:spPr>
        <p:txBody>
          <a:bodyPr/>
          <a:lstStyle/>
          <a:p>
            <a:r>
              <a:rPr lang="ru-RU" sz="4000" dirty="0">
                <a:latin typeface="Arial Black" panose="020B0A04020102020204" pitchFamily="34" charset="0"/>
              </a:rPr>
              <a:t>Каким образом государство может участвовать в реализации права ребенка на достойный уровень жизни?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0351477" y="5873261"/>
            <a:ext cx="1043354" cy="7737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4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Ситуации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462" y="2028092"/>
            <a:ext cx="11769969" cy="46188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2708" y="2438399"/>
            <a:ext cx="2579077" cy="10668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31323" y="2432538"/>
            <a:ext cx="2450123" cy="10785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27758" y="2432538"/>
            <a:ext cx="2625969" cy="11840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2708" y="4454769"/>
            <a:ext cx="3411415" cy="14184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51829" y="2716849"/>
            <a:ext cx="1570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2" action="ppaction://hlinksldjump"/>
              </a:rPr>
              <a:t>5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2577" y="2716849"/>
            <a:ext cx="1491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3" action="ppaction://hlinksldjump"/>
              </a:rPr>
              <a:t>10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1877" y="2971799"/>
            <a:ext cx="1500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4" action="ppaction://hlinksldjump"/>
              </a:rPr>
              <a:t>15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1829" y="4979349"/>
            <a:ext cx="2074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5" action="ppaction://hlinksldjump"/>
              </a:rPr>
              <a:t>20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9589477" y="5164015"/>
            <a:ext cx="1913547" cy="1189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9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479" y="87923"/>
            <a:ext cx="10018713" cy="896815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Ситуации 5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4738"/>
            <a:ext cx="11980985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Arial Black" panose="020B0A04020102020204" pitchFamily="34" charset="0"/>
              </a:rPr>
              <a:t>О каких правах идет речь в песне  бременских музыкантов (музыка </a:t>
            </a:r>
            <a:r>
              <a:rPr lang="ru-RU" sz="3200" dirty="0" err="1">
                <a:latin typeface="Arial Black" panose="020B0A04020102020204" pitchFamily="34" charset="0"/>
              </a:rPr>
              <a:t>Г.Гладкова</a:t>
            </a:r>
            <a:r>
              <a:rPr lang="ru-RU" sz="3200" dirty="0">
                <a:latin typeface="Arial Black" panose="020B0A04020102020204" pitchFamily="34" charset="0"/>
              </a:rPr>
              <a:t>, слова </a:t>
            </a:r>
            <a:r>
              <a:rPr lang="ru-RU" sz="3200" dirty="0" err="1">
                <a:latin typeface="Arial Black" panose="020B0A04020102020204" pitchFamily="34" charset="0"/>
              </a:rPr>
              <a:t>Ю.Энтина</a:t>
            </a:r>
            <a:r>
              <a:rPr lang="ru-RU" sz="3200" dirty="0">
                <a:latin typeface="Arial Black" panose="020B0A04020102020204" pitchFamily="34" charset="0"/>
              </a:rPr>
              <a:t>) “Ничего на свете лучше нету…” ?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726615" y="6178062"/>
            <a:ext cx="984739" cy="433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45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34817"/>
            <a:ext cx="10018713" cy="1014046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Ситуации 10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062" y="1148863"/>
            <a:ext cx="11852030" cy="5627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Arial Black" panose="020B0A04020102020204" pitchFamily="34" charset="0"/>
              </a:rPr>
              <a:t>После школы Павел собирается поступить в институт, расположенный в другом городе. Эти намерения, однако, реализуемы лишь в том случае, если вы предоставите Павлу такие права, как….. 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351477" y="6013938"/>
            <a:ext cx="1582615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8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34816"/>
            <a:ext cx="10018713" cy="67407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Ситуации 15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954" y="1113692"/>
            <a:ext cx="11758246" cy="5591907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Александр - увлекается мобильными телефонами и мечтает открыть свой собственный салон мобильной </a:t>
            </a:r>
            <a:r>
              <a:rPr lang="ru-RU" sz="3200" dirty="0" smtClean="0">
                <a:latin typeface="Arial Black" panose="020B0A04020102020204" pitchFamily="34" charset="0"/>
              </a:rPr>
              <a:t>связи. Вы </a:t>
            </a:r>
            <a:r>
              <a:rPr lang="ru-RU" sz="3200" dirty="0">
                <a:latin typeface="Arial Black" panose="020B0A04020102020204" pitchFamily="34" charset="0"/>
              </a:rPr>
              <a:t>поможете Александру, если предоставите ему такие права, как…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539046" y="6189785"/>
            <a:ext cx="1570892" cy="668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14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6372" y="123093"/>
            <a:ext cx="10018713" cy="873369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Ситуации 20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32" y="1219200"/>
            <a:ext cx="11945814" cy="5556738"/>
          </a:xfrm>
        </p:spPr>
        <p:txBody>
          <a:bodyPr>
            <a:no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Игорь получил серьезную травму. Чтобы вылечиться, ему нельзя работать несколько месяцев. </a:t>
            </a:r>
            <a:r>
              <a:rPr lang="ru-RU" sz="3600">
                <a:latin typeface="Arial Black" panose="020B0A04020102020204" pitchFamily="34" charset="0"/>
              </a:rPr>
              <a:t>Вы можете помочь Игорю пережить достойно его несчастье, если предоставите ему такие права, как ….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890738" y="6400800"/>
            <a:ext cx="117230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1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3416" y="152400"/>
            <a:ext cx="11139608" cy="6705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416" y="410308"/>
            <a:ext cx="4009292" cy="1676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8586" y="771454"/>
            <a:ext cx="4126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Конституция о правах человека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4738" y="633047"/>
            <a:ext cx="3516924" cy="13950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911969" y="879231"/>
            <a:ext cx="3516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Права ребенка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1477107" y="4295964"/>
            <a:ext cx="6412523" cy="20515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80492" y="4649963"/>
            <a:ext cx="4689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2" action="ppaction://hlinksldjump"/>
              </a:rPr>
              <a:t>Ситуации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8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Конституция о правах человека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2168768"/>
            <a:ext cx="11629292" cy="456027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6862" y="2438399"/>
            <a:ext cx="1887415" cy="11488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691661" y="2813538"/>
            <a:ext cx="1078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5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8839200" y="5076092"/>
            <a:ext cx="1758462" cy="1019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3751385" y="2735976"/>
            <a:ext cx="2227385" cy="9378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08586" y="3012830"/>
            <a:ext cx="1312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4" action="ppaction://hlinksldjump"/>
              </a:rPr>
              <a:t>10</a:t>
            </a:r>
            <a:r>
              <a:rPr lang="ru-RU" sz="4000" dirty="0" smtClean="0">
                <a:latin typeface="Arial Black" panose="020B0A04020102020204" pitchFamily="34" charset="0"/>
              </a:rPr>
              <a:t>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40062" y="2813538"/>
            <a:ext cx="2555631" cy="8557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373815" y="3012830"/>
            <a:ext cx="1652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5" action="ppaction://hlinksldjump"/>
              </a:rPr>
              <a:t>15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1661" y="4325815"/>
            <a:ext cx="3059724" cy="10316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hlinkClick r:id="rId6" action="ppaction://hlinksldjump"/>
          </p:cNvPr>
          <p:cNvSpPr txBox="1"/>
          <p:nvPr/>
        </p:nvSpPr>
        <p:spPr>
          <a:xfrm>
            <a:off x="1277815" y="4572000"/>
            <a:ext cx="2051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20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2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Конституция о правах человека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908" y="2666999"/>
            <a:ext cx="11245115" cy="4026878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Когда человек наделяется теми или иными правами?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0070123" y="5673969"/>
            <a:ext cx="1746739" cy="1019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Конституция РФ о правах человека </a:t>
            </a:r>
            <a:r>
              <a:rPr lang="ru-RU" dirty="0" smtClean="0">
                <a:latin typeface="Arial Black" panose="020B0A04020102020204" pitchFamily="34" charset="0"/>
              </a:rPr>
              <a:t>10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478" y="2039815"/>
            <a:ext cx="11057546" cy="4595447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В какой статье Конституции РФ содержится данная норма» Каждый имеет право на пользование родным языком, на свободный выбор языка общения, воспитания, обучения и творчества.»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694985" y="5122985"/>
            <a:ext cx="1981200" cy="1230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Конституция РФ о правах человека 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15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110154"/>
            <a:ext cx="10426336" cy="4525107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Каким образом гражданин РФ может учувствовать в управлении делами государства?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378462" y="5498123"/>
            <a:ext cx="2321169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Конституция РФ о правах человека 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20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Arial Black" panose="020B0A04020102020204" pitchFamily="34" charset="0"/>
              </a:rPr>
              <a:t>Назовите ограничения, которые связаны с реализацией права свободного выражения мысли и слова.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319846" y="4865077"/>
            <a:ext cx="1852246" cy="703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Права ребенка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2186353"/>
            <a:ext cx="11629292" cy="44137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3046" y="2438399"/>
            <a:ext cx="2708031" cy="13129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0615" y="2672862"/>
            <a:ext cx="2227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5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694985" y="5603631"/>
            <a:ext cx="1808039" cy="832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536831" y="2438399"/>
            <a:ext cx="3024553" cy="13129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98830" y="2672862"/>
            <a:ext cx="1899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  <a:hlinkClick r:id="rId4" action="ppaction://hlinksldjump"/>
              </a:rPr>
              <a:t>10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05446" y="2438399"/>
            <a:ext cx="2860431" cy="13129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  <a:hlinkClick r:id="rId5" action="ppaction://hlinksldjump"/>
              </a:rPr>
              <a:t>15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3046" y="4654062"/>
            <a:ext cx="2708031" cy="13012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1137138" y="5169877"/>
            <a:ext cx="1910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20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33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Права </a:t>
            </a:r>
            <a:r>
              <a:rPr lang="ru-RU" dirty="0" smtClean="0">
                <a:latin typeface="Arial Black" panose="020B0A04020102020204" pitchFamily="34" charset="0"/>
              </a:rPr>
              <a:t>ребенка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5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370" y="2145323"/>
            <a:ext cx="11394830" cy="4431323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Какие международные документ регулирует права ребенка?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003323" y="5638800"/>
            <a:ext cx="2696308" cy="937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02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173</TotalTime>
  <Words>284</Words>
  <Application>Microsoft Office PowerPoint</Application>
  <PresentationFormat>Широкоэкранный</PresentationFormat>
  <Paragraphs>42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Arial Black</vt:lpstr>
      <vt:lpstr>Corbel</vt:lpstr>
      <vt:lpstr>Параллакс</vt:lpstr>
      <vt:lpstr>Презентация PowerPoint</vt:lpstr>
      <vt:lpstr>Презентация PowerPoint</vt:lpstr>
      <vt:lpstr>Конституция о правах человека</vt:lpstr>
      <vt:lpstr>Конституция о правах человека  5</vt:lpstr>
      <vt:lpstr>Конституция РФ о правах человека 10 </vt:lpstr>
      <vt:lpstr>Конституция РФ о правах человека   15 </vt:lpstr>
      <vt:lpstr>Конституция РФ о правах человека   20 </vt:lpstr>
      <vt:lpstr>Права ребенка</vt:lpstr>
      <vt:lpstr>Права ребенка 5 </vt:lpstr>
      <vt:lpstr>Права ребенка 10</vt:lpstr>
      <vt:lpstr>Права ребенка 20 </vt:lpstr>
      <vt:lpstr>Права ребенка15 </vt:lpstr>
      <vt:lpstr>Ситуации</vt:lpstr>
      <vt:lpstr>Ситуации 5 </vt:lpstr>
      <vt:lpstr>Ситуации 10 </vt:lpstr>
      <vt:lpstr>Ситуации 15 </vt:lpstr>
      <vt:lpstr>Ситуации 20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2017-02-16T14:17:58Z</dcterms:created>
  <dcterms:modified xsi:type="dcterms:W3CDTF">2017-09-29T17:17:27Z</dcterms:modified>
</cp:coreProperties>
</file>