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7549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3468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9428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04762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08732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61011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36126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85227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275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5473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7062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8767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3939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3195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957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1454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1824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9844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Разгадав кроссворд вы определите тему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урока.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Она прочитается по вертикале.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/>
          <a:srcRect l="18041" t="73593" r="18350"/>
          <a:stretch>
            <a:fillRect/>
          </a:stretch>
        </p:blipFill>
        <p:spPr bwMode="auto">
          <a:xfrm>
            <a:off x="755576" y="2420888"/>
            <a:ext cx="4248472" cy="2670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4869160"/>
            <a:ext cx="4104456" cy="1432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8878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857479"/>
          </a:xfrm>
        </p:spPr>
        <p:txBody>
          <a:bodyPr/>
          <a:lstStyle/>
          <a:p>
            <a:r>
              <a:rPr lang="ru-RU" b="1" u="sng" dirty="0" smtClean="0">
                <a:solidFill>
                  <a:srgbClr val="C00000"/>
                </a:solidFill>
              </a:rPr>
              <a:t>Тема урока: Деление нацело.</a:t>
            </a:r>
            <a:endParaRPr lang="ru-RU" b="1" u="sng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76865" y="1916833"/>
            <a:ext cx="6798736" cy="4018300"/>
          </a:xfrm>
        </p:spPr>
        <p:txBody>
          <a:bodyPr>
            <a:noAutofit/>
          </a:bodyPr>
          <a:lstStyle/>
          <a:p>
            <a:r>
              <a:rPr lang="ru-RU" b="1" dirty="0"/>
              <a:t>- Как называются числа при делении?</a:t>
            </a:r>
          </a:p>
          <a:p>
            <a:r>
              <a:rPr lang="ru-RU" b="1" dirty="0"/>
              <a:t>- Как найти неизвестный множитель?</a:t>
            </a:r>
          </a:p>
          <a:p>
            <a:r>
              <a:rPr lang="ru-RU" b="1" dirty="0"/>
              <a:t> </a:t>
            </a:r>
            <a:r>
              <a:rPr lang="ru-RU" b="1" dirty="0" smtClean="0"/>
              <a:t>-  </a:t>
            </a:r>
            <a:r>
              <a:rPr lang="ru-RU" b="1" dirty="0"/>
              <a:t>Как найти делимое?</a:t>
            </a:r>
          </a:p>
          <a:p>
            <a:r>
              <a:rPr lang="ru-RU" b="1" dirty="0"/>
              <a:t> </a:t>
            </a:r>
            <a:r>
              <a:rPr lang="ru-RU" b="1" dirty="0" smtClean="0"/>
              <a:t>-</a:t>
            </a:r>
            <a:r>
              <a:rPr lang="ru-RU" b="1" dirty="0"/>
              <a:t>Как найти неизвестный делитель? </a:t>
            </a:r>
          </a:p>
          <a:p>
            <a:r>
              <a:rPr lang="ru-RU" b="1" dirty="0"/>
              <a:t> </a:t>
            </a:r>
            <a:r>
              <a:rPr lang="ru-RU" b="1" dirty="0" smtClean="0"/>
              <a:t>- </a:t>
            </a:r>
            <a:r>
              <a:rPr lang="ru-RU" b="1" dirty="0"/>
              <a:t>Какое деление выполнить нельзя? </a:t>
            </a:r>
          </a:p>
          <a:p>
            <a:r>
              <a:rPr lang="ru-RU" b="1" dirty="0"/>
              <a:t>- Запиши при помощи букв деление на единицу, деление само на себя, деление нуля на число.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806844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866" y="404665"/>
            <a:ext cx="6798734" cy="864095"/>
          </a:xfrm>
        </p:spPr>
        <p:txBody>
          <a:bodyPr/>
          <a:lstStyle/>
          <a:p>
            <a:r>
              <a:rPr lang="ru-RU" b="1" u="sng" dirty="0" smtClean="0">
                <a:solidFill>
                  <a:srgbClr val="C00000"/>
                </a:solidFill>
              </a:rPr>
              <a:t>Тема урока: Деление нацело.</a:t>
            </a:r>
            <a:endParaRPr lang="ru-RU" b="1" u="sng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76865" y="1196752"/>
            <a:ext cx="6798736" cy="4738381"/>
          </a:xfrm>
        </p:spPr>
        <p:txBody>
          <a:bodyPr>
            <a:noAutofit/>
          </a:bodyPr>
          <a:lstStyle/>
          <a:p>
            <a:r>
              <a:rPr lang="ru-RU" b="1" dirty="0"/>
              <a:t>- Как называются числа при делении</a:t>
            </a:r>
            <a:r>
              <a:rPr lang="ru-RU" b="1" dirty="0" smtClean="0"/>
              <a:t>? </a:t>
            </a:r>
            <a:r>
              <a:rPr lang="ru-RU" sz="1400" b="1" dirty="0" smtClean="0">
                <a:solidFill>
                  <a:srgbClr val="00B0F0"/>
                </a:solidFill>
              </a:rPr>
              <a:t>ДЕЛИМОЕ, ДЕЛИТЕЛЬ, ЧАСТНОЕ</a:t>
            </a:r>
            <a:endParaRPr lang="ru-RU" sz="1400" b="1" dirty="0">
              <a:solidFill>
                <a:srgbClr val="00B0F0"/>
              </a:solidFill>
            </a:endParaRPr>
          </a:p>
          <a:p>
            <a:r>
              <a:rPr lang="ru-RU" b="1" dirty="0"/>
              <a:t>- Как найти неизвестный множитель</a:t>
            </a:r>
            <a:r>
              <a:rPr lang="ru-RU" b="1" dirty="0" smtClean="0"/>
              <a:t>? </a:t>
            </a:r>
            <a:r>
              <a:rPr lang="ru-RU" sz="1400" b="1" dirty="0" smtClean="0">
                <a:solidFill>
                  <a:srgbClr val="00B0F0"/>
                </a:solidFill>
              </a:rPr>
              <a:t>ЗНАЧЕНИЕ ПРОИЗВЕДЕНИЯ РАЗДЕЛИТЬ НА ИЗВЕСТНЫЙ МНОЖИТЕЛЬ</a:t>
            </a:r>
            <a:endParaRPr lang="ru-RU" sz="1400" b="1" dirty="0">
              <a:solidFill>
                <a:srgbClr val="00B0F0"/>
              </a:solidFill>
            </a:endParaRPr>
          </a:p>
          <a:p>
            <a:r>
              <a:rPr lang="ru-RU" b="1" dirty="0"/>
              <a:t> </a:t>
            </a:r>
            <a:r>
              <a:rPr lang="ru-RU" b="1" dirty="0" smtClean="0"/>
              <a:t>-  </a:t>
            </a:r>
            <a:r>
              <a:rPr lang="ru-RU" b="1" dirty="0"/>
              <a:t>Как найти делимое</a:t>
            </a:r>
            <a:r>
              <a:rPr lang="ru-RU" b="1" dirty="0" smtClean="0"/>
              <a:t>? </a:t>
            </a:r>
            <a:r>
              <a:rPr lang="ru-RU" b="1" dirty="0" smtClean="0">
                <a:solidFill>
                  <a:srgbClr val="00B0F0"/>
                </a:solidFill>
              </a:rPr>
              <a:t>Частное умножить на делитель</a:t>
            </a:r>
            <a:endParaRPr lang="ru-RU" b="1" dirty="0">
              <a:solidFill>
                <a:srgbClr val="00B0F0"/>
              </a:solidFill>
            </a:endParaRPr>
          </a:p>
          <a:p>
            <a:r>
              <a:rPr lang="ru-RU" b="1" dirty="0"/>
              <a:t> </a:t>
            </a:r>
            <a:r>
              <a:rPr lang="ru-RU" b="1" dirty="0" smtClean="0"/>
              <a:t>-</a:t>
            </a:r>
            <a:r>
              <a:rPr lang="ru-RU" b="1" dirty="0"/>
              <a:t>Как найти неизвестный делитель?</a:t>
            </a:r>
            <a:r>
              <a:rPr lang="ru-RU" b="1" dirty="0">
                <a:solidFill>
                  <a:srgbClr val="00B0F0"/>
                </a:solidFill>
              </a:rPr>
              <a:t> делимое разделить на </a:t>
            </a:r>
            <a:r>
              <a:rPr lang="ru-RU" b="1" dirty="0" smtClean="0">
                <a:solidFill>
                  <a:srgbClr val="00B0F0"/>
                </a:solidFill>
              </a:rPr>
              <a:t>частное</a:t>
            </a:r>
            <a:endParaRPr lang="ru-RU" b="1" dirty="0">
              <a:solidFill>
                <a:srgbClr val="00B0F0"/>
              </a:solidFill>
            </a:endParaRPr>
          </a:p>
          <a:p>
            <a:r>
              <a:rPr lang="ru-RU" b="1" dirty="0"/>
              <a:t> </a:t>
            </a:r>
            <a:r>
              <a:rPr lang="ru-RU" b="1" dirty="0" smtClean="0"/>
              <a:t>- </a:t>
            </a:r>
            <a:r>
              <a:rPr lang="ru-RU" b="1" dirty="0"/>
              <a:t>Какое деление выполнить нельзя? </a:t>
            </a:r>
            <a:r>
              <a:rPr lang="ru-RU" b="1" dirty="0" smtClean="0">
                <a:solidFill>
                  <a:srgbClr val="00B0F0"/>
                </a:solidFill>
              </a:rPr>
              <a:t>На 0</a:t>
            </a:r>
          </a:p>
          <a:p>
            <a:r>
              <a:rPr lang="ru-RU" b="1" dirty="0" smtClean="0"/>
              <a:t>- Запиши при помощи букв деление на единицу, деление само на себя, деление нуля на число. </a:t>
            </a:r>
            <a:r>
              <a:rPr lang="ru-RU" b="1" dirty="0" smtClean="0">
                <a:solidFill>
                  <a:srgbClr val="00B0F0"/>
                </a:solidFill>
              </a:rPr>
              <a:t>а:1=а              а:а=1          0:а=0</a:t>
            </a:r>
            <a:endParaRPr lang="ru-RU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30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620688"/>
            <a:ext cx="7632848" cy="561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435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692696"/>
            <a:ext cx="7632848" cy="547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34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</a:rPr>
              <a:t>Делимое и делитель можно умножить или разделить нацело на одно и то же число – частное от этого не изменится.</a:t>
            </a:r>
            <a:endParaRPr lang="ru-RU" sz="4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100 : 25 = 4,</a:t>
            </a:r>
          </a:p>
          <a:p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(100*2) : (25*2) = 200 : 50 = 4,</a:t>
            </a:r>
          </a:p>
          <a:p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(100:5) : (25 : 5) = 20 : 5 = 4</a:t>
            </a:r>
            <a:endParaRPr lang="ru-RU" sz="36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913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t="6570" b="66890"/>
          <a:stretch/>
        </p:blipFill>
        <p:spPr>
          <a:xfrm>
            <a:off x="1835696" y="1844824"/>
            <a:ext cx="5638800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780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42</TotalTime>
  <Words>117</Words>
  <Application>Microsoft Office PowerPoint</Application>
  <PresentationFormat>Экран (4:3)</PresentationFormat>
  <Paragraphs>19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Garamond</vt:lpstr>
      <vt:lpstr>Натуральные материалы</vt:lpstr>
      <vt:lpstr>Разгадав кроссворд вы определите тему урока. Она прочитается по вертикале.</vt:lpstr>
      <vt:lpstr>Тема урока: Деление нацело.</vt:lpstr>
      <vt:lpstr>Тема урока: Деление нацело.</vt:lpstr>
      <vt:lpstr>Презентация PowerPoint</vt:lpstr>
      <vt:lpstr>Презентация PowerPoint</vt:lpstr>
      <vt:lpstr>Делимое и делитель можно умножить или разделить нацело на одно и то же число – частное от этого не изменится.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Разгадав кроссворд вы определите тему урока. Она прочитается по вертикале.</dc:title>
  <dc:creator>Рамиль Шакиров</dc:creator>
  <cp:lastModifiedBy>Рамиль Шакиров</cp:lastModifiedBy>
  <cp:revision>6</cp:revision>
  <dcterms:created xsi:type="dcterms:W3CDTF">2017-10-17T18:37:01Z</dcterms:created>
  <dcterms:modified xsi:type="dcterms:W3CDTF">2017-10-17T19:28:44Z</dcterms:modified>
</cp:coreProperties>
</file>