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57166"/>
            <a:ext cx="7858180" cy="1472184"/>
          </a:xfrm>
        </p:spPr>
        <p:txBody>
          <a:bodyPr/>
          <a:lstStyle/>
          <a:p>
            <a:r>
              <a:rPr lang="ru-RU" b="1" dirty="0" smtClean="0"/>
              <a:t>Неполадки в швейной машине.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850064"/>
            <a:ext cx="7696224" cy="307913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Причины и способы устранения неполадок</a:t>
            </a:r>
            <a:r>
              <a:rPr lang="ru-RU" sz="3600" b="1" dirty="0" smtClean="0"/>
              <a:t>.</a:t>
            </a:r>
          </a:p>
          <a:p>
            <a:pPr algn="r"/>
            <a:r>
              <a:rPr lang="ru-RU" sz="2000" b="1" dirty="0" smtClean="0"/>
              <a:t>5 класс</a:t>
            </a:r>
          </a:p>
          <a:p>
            <a:pPr algn="r"/>
            <a:r>
              <a:rPr lang="ru-RU" sz="2000" b="1" dirty="0" smtClean="0"/>
              <a:t>Учитель технологии </a:t>
            </a:r>
          </a:p>
          <a:p>
            <a:pPr algn="r"/>
            <a:r>
              <a:rPr lang="ru-RU" sz="2000" b="1" smtClean="0"/>
              <a:t>МАОУ «СОШ№</a:t>
            </a:r>
            <a:r>
              <a:rPr lang="ru-RU" sz="2000" b="1" dirty="0" smtClean="0"/>
              <a:t>19»</a:t>
            </a:r>
          </a:p>
          <a:p>
            <a:pPr algn="r"/>
            <a:r>
              <a:rPr lang="ru-RU" sz="2000" b="1" dirty="0" err="1" smtClean="0"/>
              <a:t>Чередилина</a:t>
            </a:r>
            <a:r>
              <a:rPr lang="ru-RU" sz="2000" b="1" dirty="0" smtClean="0"/>
              <a:t> Т.В.  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Выявление неисправностей в швейной машине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38650829"/>
              </p:ext>
            </p:extLst>
          </p:nvPr>
        </p:nvGraphicFramePr>
        <p:xfrm>
          <a:off x="1042988" y="1484313"/>
          <a:ext cx="7891461" cy="523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0487"/>
                <a:gridCol w="2630487"/>
                <a:gridCol w="263048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Неполадки 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Причины 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Устранение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Поломка</a:t>
                      </a:r>
                      <a:r>
                        <a:rPr lang="ru-RU" b="1" baseline="0" dirty="0" smtClean="0"/>
                        <a:t> иглы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Изгиб иглы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Обрыв нити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Неправильная заправка</a:t>
                      </a:r>
                      <a:r>
                        <a:rPr lang="ru-RU" b="1" baseline="0" dirty="0" smtClean="0"/>
                        <a:t> верхней нити</a:t>
                      </a:r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Неправильная заправка</a:t>
                      </a:r>
                      <a:r>
                        <a:rPr lang="ru-RU" b="1" baseline="0" dirty="0" smtClean="0"/>
                        <a:t> нижней нити</a:t>
                      </a:r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Не красивая строчка снизу </a:t>
                      </a:r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Ослаблен</a:t>
                      </a:r>
                      <a:r>
                        <a:rPr lang="ru-RU" b="1" baseline="0" dirty="0" smtClean="0"/>
                        <a:t> регулятор натяжения </a:t>
                      </a:r>
                      <a:r>
                        <a:rPr lang="ru-RU" b="1" dirty="0" smtClean="0"/>
                        <a:t> верхней нити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Не продвигается ткань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Нет лапки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Неправильная настройка вида строчки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 ткани образуются затяжки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Тупая игла</a:t>
                      </a:r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79389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 машинной иглы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28860" y="1500174"/>
            <a:ext cx="5143536" cy="520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урок\иг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:\урок\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4548" y="1366548"/>
            <a:ext cx="6825104" cy="474361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Чем машинная игла отличается от ручной?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урок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24" y="1285860"/>
            <a:ext cx="7588275" cy="519114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Образование строчки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Способы устранения неполадок в машине</a:t>
            </a:r>
            <a:endParaRPr lang="ru-RU" sz="28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00100" y="1571612"/>
          <a:ext cx="8001057" cy="3786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19"/>
                <a:gridCol w="2667019"/>
                <a:gridCol w="2667019"/>
              </a:tblGrid>
              <a:tr h="3786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86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86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86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86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86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86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86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86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86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</TotalTime>
  <Words>87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Неполадки в швейной машине.</vt:lpstr>
      <vt:lpstr>Выявление неисправностей в швейной машине</vt:lpstr>
      <vt:lpstr>Устройство машинной иглы</vt:lpstr>
      <vt:lpstr>Слайд 4</vt:lpstr>
      <vt:lpstr>Чем машинная игла отличается от ручной?</vt:lpstr>
      <vt:lpstr>Образование строчки</vt:lpstr>
      <vt:lpstr>Способы устранения неполадок в машине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13</cp:revision>
  <dcterms:created xsi:type="dcterms:W3CDTF">2017-03-12T16:06:28Z</dcterms:created>
  <dcterms:modified xsi:type="dcterms:W3CDTF">2018-11-04T06:18:10Z</dcterms:modified>
</cp:coreProperties>
</file>