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C9135F-8318-4518-9F61-042168AF2EDE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467AC2-B025-4078-BCD2-4D9054A8C7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C9135F-8318-4518-9F61-042168AF2EDE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467AC2-B025-4078-BCD2-4D9054A8C7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C9135F-8318-4518-9F61-042168AF2EDE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467AC2-B025-4078-BCD2-4D9054A8C7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C9135F-8318-4518-9F61-042168AF2EDE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467AC2-B025-4078-BCD2-4D9054A8C7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C9135F-8318-4518-9F61-042168AF2EDE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467AC2-B025-4078-BCD2-4D9054A8C7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C9135F-8318-4518-9F61-042168AF2EDE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467AC2-B025-4078-BCD2-4D9054A8C7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C9135F-8318-4518-9F61-042168AF2EDE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467AC2-B025-4078-BCD2-4D9054A8C7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C9135F-8318-4518-9F61-042168AF2EDE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467AC2-B025-4078-BCD2-4D9054A8C7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C9135F-8318-4518-9F61-042168AF2EDE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467AC2-B025-4078-BCD2-4D9054A8C7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C9135F-8318-4518-9F61-042168AF2EDE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467AC2-B025-4078-BCD2-4D9054A8C7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C9135F-8318-4518-9F61-042168AF2EDE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467AC2-B025-4078-BCD2-4D9054A8C73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AC9135F-8318-4518-9F61-042168AF2EDE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F467AC2-B025-4078-BCD2-4D9054A8C73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gif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1.jpeg"/><Relationship Id="rId4" Type="http://schemas.openxmlformats.org/officeDocument/2006/relationships/image" Target="../media/image40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4.jpeg"/><Relationship Id="rId5" Type="http://schemas.openxmlformats.org/officeDocument/2006/relationships/image" Target="../media/image23.gif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571612"/>
            <a:ext cx="7772400" cy="1828800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Геометрия вокруг нас!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6386" name="Picture 2" descr="http://167.uralschool.ru/images/Id4c1afcb324902ed205d06b56c7f0ae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357166"/>
            <a:ext cx="1076325" cy="1076326"/>
          </a:xfrm>
          <a:prstGeom prst="rect">
            <a:avLst/>
          </a:prstGeom>
          <a:noFill/>
        </p:spPr>
      </p:pic>
      <p:pic>
        <p:nvPicPr>
          <p:cNvPr id="16388" name="Picture 4" descr="http://167.uralschool.ru/images/Id4c1afcb324902ed205d06b56c7f0ae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4786322"/>
            <a:ext cx="1076325" cy="1076326"/>
          </a:xfrm>
          <a:prstGeom prst="rect">
            <a:avLst/>
          </a:prstGeom>
          <a:noFill/>
        </p:spPr>
      </p:pic>
      <p:pic>
        <p:nvPicPr>
          <p:cNvPr id="16390" name="Picture 6" descr="http://167.uralschool.ru/images/Id4c1afcb324902ed205d06b56c7f0ae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68" y="500042"/>
            <a:ext cx="1076325" cy="1076326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0120" y="571480"/>
            <a:ext cx="8183880" cy="676656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Геометрия в архитектуре.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071934" y="1428736"/>
            <a:ext cx="4611980" cy="3429024"/>
          </a:xfrm>
        </p:spPr>
        <p:txBody>
          <a:bodyPr/>
          <a:lstStyle/>
          <a:p>
            <a:r>
              <a:rPr lang="ru-RU" dirty="0" smtClean="0"/>
              <a:t>Ещё в древние века жилища человека и его гробница имели форму пирамиды, прямоугольника, куба.</a:t>
            </a:r>
          </a:p>
          <a:p>
            <a:r>
              <a:rPr lang="ru-RU" dirty="0" smtClean="0"/>
              <a:t>Современные архитекторы, используя различные геометрические фигуры, создают уникальные, неповторимые произведения архитектуры.</a:t>
            </a:r>
            <a:endParaRPr lang="ru-RU" dirty="0"/>
          </a:p>
        </p:txBody>
      </p:sp>
      <p:pic>
        <p:nvPicPr>
          <p:cNvPr id="22530" name="Picture 2" descr="http://www.fresher.ru/images9/10-faktov-o-syre/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357298"/>
            <a:ext cx="3952858" cy="29675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2" name="Picture 4" descr="http://banana.by/uploads/posts/1222242171_milanskijj_sobo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4214818"/>
            <a:ext cx="3571852" cy="23812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4" name="Picture 6" descr="http://besserbau.ru/images/arhetektura_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71604" y="4335038"/>
            <a:ext cx="1976428" cy="21514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2" dur="2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70" decel="1000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770" decel="100000"/>
                                        <p:tgtEl>
                                          <p:spTgt spid="2253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0" dur="77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2" dur="77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43174" y="714356"/>
            <a:ext cx="4786346" cy="676656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Геометрия в быту.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000232" y="2000240"/>
            <a:ext cx="5508984" cy="2116042"/>
          </a:xfrm>
        </p:spPr>
        <p:txBody>
          <a:bodyPr/>
          <a:lstStyle/>
          <a:p>
            <a:r>
              <a:rPr lang="ru-RU" dirty="0" smtClean="0"/>
              <a:t>Дома, на даче, в магазине нас окружают предметы, имеющие геометрические формы.</a:t>
            </a:r>
          </a:p>
          <a:p>
            <a:r>
              <a:rPr lang="ru-RU" dirty="0" smtClean="0"/>
              <a:t>Это различная техника, мебель, посуда.</a:t>
            </a:r>
            <a:endParaRPr lang="ru-RU" dirty="0"/>
          </a:p>
        </p:txBody>
      </p:sp>
      <p:pic>
        <p:nvPicPr>
          <p:cNvPr id="23554" name="Picture 2" descr="http://www.projexml.com/v5/services/1212/images/kucuk/bosch-sms-43e02-tr-bulas_6520_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000240"/>
            <a:ext cx="1905000" cy="1905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6" name="Picture 4" descr="http://www.praimtorg.ru/published/publicdata/PRAIMTO9WASHOP/attachments/SC/products_pictures/chas144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91260" y="4572008"/>
            <a:ext cx="2400283" cy="18002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8" name="Picture 6" descr="http://domoluxshop.com/uploads/product/1966922a932e9ca37de4660bc4815f56c46a4a5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71736" y="3786190"/>
            <a:ext cx="2547922" cy="25479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60" name="Picture 8" descr="http://mialant.ru/up/personal/tehnokey/avantage/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72330" y="1000108"/>
            <a:ext cx="1595406" cy="12264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3108" y="428604"/>
            <a:ext cx="3628996" cy="18288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28860" y="428604"/>
            <a:ext cx="4137090" cy="1599060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Из простых геометрических фигур можно придумать различные комбинации и получатся новые формы.</a:t>
            </a:r>
          </a:p>
          <a:p>
            <a:pPr algn="ctr"/>
            <a:r>
              <a:rPr lang="ru-RU" sz="36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Тогда мы увидим весь мир-геометрия!</a:t>
            </a:r>
            <a:endParaRPr lang="ru-RU" sz="36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4578" name="Picture 2" descr="http://www.egitimhaberim.com/images/album/geometry_13b1zkq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929066"/>
            <a:ext cx="1814352" cy="19764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80" name="Picture 4" descr="http://www.herzen.spb.ru/img/files/doshkolnik/geometr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64" y="3714752"/>
            <a:ext cx="1981162" cy="1583911"/>
          </a:xfrm>
          <a:prstGeom prst="rect">
            <a:avLst/>
          </a:prstGeom>
          <a:noFill/>
        </p:spPr>
      </p:pic>
      <p:pic>
        <p:nvPicPr>
          <p:cNvPr id="24582" name="Picture 6" descr="http://www.koipkro.kostroma.ru/Kostroma_EDU/Kos-Sch-38/DocLib16/%D0%9E%D1%84%D0%BE%D1%80%D0%BC%D0%BB%D0%B5%D0%BD%D0%B8%D0%B5/%D0%90%D0%BD%D0%B8%D0%BC%D0%B0%D1%86%D0%B8%D1%8F/matematika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88" y="500042"/>
            <a:ext cx="2071670" cy="13484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84" name="Picture 8" descr="http://uploads.gidchekhov.ru/uploads/albums/6f/7e/8c892ac71cea2be396a906187f7e-600x60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428736"/>
            <a:ext cx="2571728" cy="23359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142984"/>
            <a:ext cx="6357982" cy="3789634"/>
          </a:xfrm>
        </p:spPr>
        <p:txBody>
          <a:bodyPr/>
          <a:lstStyle/>
          <a:p>
            <a:r>
              <a:rPr lang="ru-RU" dirty="0" smtClean="0">
                <a:solidFill>
                  <a:schemeClr val="accent1"/>
                </a:solidFill>
              </a:rPr>
              <a:t>План:</a:t>
            </a:r>
          </a:p>
          <a:p>
            <a:r>
              <a:rPr lang="ru-RU" dirty="0" smtClean="0"/>
              <a:t>Введение в историю геометрии</a:t>
            </a:r>
          </a:p>
          <a:p>
            <a:r>
              <a:rPr lang="ru-RU" dirty="0" smtClean="0"/>
              <a:t>Детство и геометрия</a:t>
            </a:r>
          </a:p>
          <a:p>
            <a:r>
              <a:rPr lang="ru-RU" dirty="0" smtClean="0"/>
              <a:t>Геометрия вокруг нас</a:t>
            </a:r>
          </a:p>
          <a:p>
            <a:r>
              <a:rPr lang="ru-RU" dirty="0" smtClean="0"/>
              <a:t>Выводы</a:t>
            </a:r>
            <a:endParaRPr lang="ru-RU" dirty="0"/>
          </a:p>
        </p:txBody>
      </p:sp>
      <p:pic>
        <p:nvPicPr>
          <p:cNvPr id="3074" name="Picture 2" descr="http://www.ikt.oblcit.ru/96/ZelenzovaVA/index.files/image005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2" y="1714488"/>
            <a:ext cx="4819650" cy="4857751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183880" cy="1051560"/>
          </a:xfrm>
        </p:spPr>
        <p:txBody>
          <a:bodyPr/>
          <a:lstStyle/>
          <a:p>
            <a:r>
              <a:rPr lang="ru-RU" dirty="0" smtClean="0"/>
              <a:t>         Где она геометрия?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00298" y="714356"/>
            <a:ext cx="3857652" cy="464689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</a:t>
            </a:r>
            <a:endParaRPr lang="ru-RU" b="1" i="1" dirty="0" smtClean="0"/>
          </a:p>
          <a:p>
            <a:pPr algn="ctr">
              <a:buNone/>
            </a:pPr>
            <a:r>
              <a:rPr lang="ru-RU" b="1" i="1" dirty="0" smtClean="0"/>
              <a:t> </a:t>
            </a:r>
            <a:r>
              <a:rPr lang="ru-RU" sz="1600" dirty="0" smtClean="0"/>
              <a:t>«Я думаю, что никогда до </a:t>
            </a:r>
          </a:p>
          <a:p>
            <a:pPr algn="ctr">
              <a:buNone/>
            </a:pPr>
            <a:r>
              <a:rPr lang="ru-RU" sz="1600" dirty="0" smtClean="0"/>
              <a:t>настоящего </a:t>
            </a:r>
          </a:p>
          <a:p>
            <a:pPr algn="ctr">
              <a:buNone/>
            </a:pPr>
            <a:r>
              <a:rPr lang="ru-RU" sz="1600" dirty="0" smtClean="0"/>
              <a:t>времени мы не жили в такой геометрический период. Все вокруг геометрия.» </a:t>
            </a:r>
          </a:p>
          <a:p>
            <a:pPr algn="ctr">
              <a:buNone/>
            </a:pPr>
            <a:r>
              <a:rPr lang="ru-RU" sz="1600" dirty="0" smtClean="0"/>
              <a:t>Эти слова, сказанные великим французским архитектором Корбюзье в начале 20 века, очень точно характеризуют и наше время.</a:t>
            </a:r>
          </a:p>
          <a:p>
            <a:pPr algn="ctr">
              <a:buNone/>
            </a:pPr>
            <a:r>
              <a:rPr lang="ru-RU" sz="1600" dirty="0" smtClean="0"/>
              <a:t>Мир, в котором мы живём, наполнен геометрией домов и улиц, гор и полей,</a:t>
            </a:r>
          </a:p>
          <a:p>
            <a:pPr algn="ctr">
              <a:buNone/>
            </a:pPr>
            <a:r>
              <a:rPr lang="ru-RU" sz="1600" dirty="0" smtClean="0"/>
              <a:t>Творениями природы и человека.</a:t>
            </a:r>
            <a:endParaRPr lang="ru-RU" sz="1600" dirty="0"/>
          </a:p>
        </p:txBody>
      </p:sp>
      <p:pic>
        <p:nvPicPr>
          <p:cNvPr id="2050" name="Picture 2" descr="http://kartinki-risunki.ru/sites/kartinki-risunki.ru/files/images/66/1826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28660" y="2143116"/>
            <a:ext cx="3643337" cy="242889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2052" name="Picture 4" descr="http://ceolte.com/img/357.files/image01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12" y="2714620"/>
            <a:ext cx="2357454" cy="380047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4" name="Picture 6" descr="http://lv.kkm.lv/modules.php?name=Gallery&amp;file=getimage&amp;pid=28230&amp;thumb=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15206" y="-571528"/>
            <a:ext cx="2281225" cy="309560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357554" y="714356"/>
            <a:ext cx="3429024" cy="418795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600" dirty="0" smtClean="0"/>
              <a:t> </a:t>
            </a:r>
            <a:r>
              <a:rPr lang="ru-RU" sz="1600" i="1" dirty="0" smtClean="0"/>
              <a:t>Геометрия зародилась в глубокой древности. Строя жилища и храмы, украшая их орнаментами, размечая территории на поверхности земли, измеряя расстояния и площади земельных участков, человек применял свои знания о форме, размерах и взаимном расположении предметов, использовал свои геометрически знания, полученные из наблюдений и опытов.</a:t>
            </a:r>
            <a:endParaRPr lang="ru-RU" sz="1600" i="1" dirty="0"/>
          </a:p>
        </p:txBody>
      </p:sp>
      <p:pic>
        <p:nvPicPr>
          <p:cNvPr id="1026" name="Picture 2" descr="http://900igr.net/datai/geometrija/Piramida-urok/0014-011-Piramidy-vokrug-nas-Do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000504"/>
            <a:ext cx="3971925" cy="298132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http://hipway.ru/storage/hipway.uploads/2769/2769_4bf11451eb10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642918"/>
            <a:ext cx="2668352" cy="2000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http://s46.radikal.ru/i114/1112/fc/d60ae0d23c6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43702" y="1142984"/>
            <a:ext cx="2378165" cy="31670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70" decel="100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770" decel="100000"/>
                                        <p:tgtEl>
                                          <p:spTgt spid="103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8" dur="77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183880" cy="1051560"/>
          </a:xfrm>
        </p:spPr>
        <p:txBody>
          <a:bodyPr>
            <a:normAutofit/>
          </a:bodyPr>
          <a:lstStyle/>
          <a:p>
            <a:r>
              <a:rPr lang="ru-RU" dirty="0" smtClean="0"/>
              <a:t>    Детство и геометрия.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71736" y="1428736"/>
            <a:ext cx="3571900" cy="418795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600" i="1" dirty="0" smtClean="0"/>
              <a:t>Ещё  в детстве ребёнок </a:t>
            </a:r>
          </a:p>
          <a:p>
            <a:pPr algn="ctr">
              <a:buNone/>
            </a:pPr>
            <a:r>
              <a:rPr lang="ru-RU" sz="1600" i="1" dirty="0" smtClean="0"/>
              <a:t>знакомится с простыми </a:t>
            </a:r>
          </a:p>
          <a:p>
            <a:pPr algn="ctr">
              <a:buNone/>
            </a:pPr>
            <a:r>
              <a:rPr lang="ru-RU" sz="1600" i="1" dirty="0" smtClean="0"/>
              <a:t>геометрическими фигурами: кругом, треугольником, квадратом, шаром, кубом, конусом. Малыш играет с погремушкой, собирает пирамидку, составляет из кубиков рисунки.</a:t>
            </a:r>
          </a:p>
          <a:p>
            <a:pPr algn="ctr">
              <a:buNone/>
            </a:pPr>
            <a:r>
              <a:rPr lang="ru-RU" sz="1600" i="1" dirty="0" smtClean="0"/>
              <a:t>В начальной школе делает аппликации из геометрических фигур.</a:t>
            </a:r>
            <a:endParaRPr lang="ru-RU" sz="1600" i="1" dirty="0"/>
          </a:p>
        </p:txBody>
      </p:sp>
      <p:pic>
        <p:nvPicPr>
          <p:cNvPr id="17410" name="Picture 2" descr="http://im3-tub-ru.yandex.net/i?id=369921576-48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5072074"/>
            <a:ext cx="2038350" cy="142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2" name="Picture 4" descr="http://im5-tub-ru.yandex.net/i?id=270891528-11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5140" y="500042"/>
            <a:ext cx="1428750" cy="142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4" name="Picture 6" descr="http://im5-tub-ru.yandex.net/i?id=340908799-19-72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6578" y="2214554"/>
            <a:ext cx="1162050" cy="142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6" name="Picture 8" descr="http://im4-tub-ru.yandex.net/i?id=166211292-71-72&amp;n=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29322" y="4572008"/>
            <a:ext cx="2286000" cy="142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8" name="Picture 10" descr="http://im0-tub-ru.yandex.net/i?id=421823454-06-72&amp;n=2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1472" y="4071942"/>
            <a:ext cx="2038350" cy="142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20" name="Picture 12" descr="http://im6-tub-ru.yandex.net/i?id=216696216-38-72&amp;n=2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42910" y="1428736"/>
            <a:ext cx="2152650" cy="142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428604"/>
            <a:ext cx="8183880" cy="67665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/>
                </a:solidFill>
              </a:rPr>
              <a:t>Геометрия в биологии и географии.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86050" y="1785926"/>
            <a:ext cx="3714776" cy="2500330"/>
          </a:xfrm>
        </p:spPr>
        <p:txBody>
          <a:bodyPr>
            <a:noAutofit/>
          </a:bodyPr>
          <a:lstStyle/>
          <a:p>
            <a:r>
              <a:rPr lang="ru-RU" i="1" dirty="0" smtClean="0">
                <a:solidFill>
                  <a:schemeClr val="tx1"/>
                </a:solidFill>
              </a:rPr>
              <a:t>Посмотрите внимательно на каплю воды, бабочку, цветок или другое живое существо и вы увидите, что они имеют симметричное строение.</a:t>
            </a:r>
          </a:p>
          <a:p>
            <a:r>
              <a:rPr lang="ru-RU" i="1" dirty="0" smtClean="0">
                <a:solidFill>
                  <a:schemeClr val="tx1"/>
                </a:solidFill>
              </a:rPr>
              <a:t>Глобус, как и наша планета имеет форму шара.</a:t>
            </a:r>
            <a:endParaRPr lang="ru-RU" i="1" dirty="0">
              <a:solidFill>
                <a:schemeClr val="tx1"/>
              </a:solidFill>
            </a:endParaRPr>
          </a:p>
        </p:txBody>
      </p:sp>
      <p:pic>
        <p:nvPicPr>
          <p:cNvPr id="2050" name="Picture 2" descr="http://im7-tub-ru.yandex.net/i?id=298390460-66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285860"/>
            <a:ext cx="2185985" cy="142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http://i.sunhome.ru/foto/97/babochka-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4214818"/>
            <a:ext cx="2571768" cy="19268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4" name="Picture 6" descr="http://www.podkat.ru/uploads/posts/2010-06/thumbs/1275818141_petals-and-water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88" y="1428736"/>
            <a:ext cx="2288292" cy="1714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6" name="Picture 8" descr="http://mags73.ru/mag1/data/big/450467_x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00826" y="4714884"/>
            <a:ext cx="1785950" cy="1785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0120" y="571480"/>
            <a:ext cx="8183880" cy="676656"/>
          </a:xfrm>
        </p:spPr>
        <p:txBody>
          <a:bodyPr/>
          <a:lstStyle/>
          <a:p>
            <a:r>
              <a:rPr lang="ru-RU" dirty="0" smtClean="0">
                <a:solidFill>
                  <a:schemeClr val="accent1"/>
                </a:solidFill>
              </a:rPr>
              <a:t>Геометрия в физике и химии.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57554" y="1500174"/>
            <a:ext cx="2714644" cy="4357718"/>
          </a:xfrm>
        </p:spPr>
        <p:txBody>
          <a:bodyPr/>
          <a:lstStyle/>
          <a:p>
            <a:r>
              <a:rPr lang="ru-RU" dirty="0" smtClean="0"/>
              <a:t>Капля воды, </a:t>
            </a:r>
          </a:p>
          <a:p>
            <a:r>
              <a:rPr lang="ru-RU" dirty="0" smtClean="0"/>
              <a:t>замерзая, </a:t>
            </a:r>
          </a:p>
          <a:p>
            <a:r>
              <a:rPr lang="ru-RU" dirty="0" smtClean="0"/>
              <a:t>превращается в </a:t>
            </a:r>
          </a:p>
          <a:p>
            <a:r>
              <a:rPr lang="ru-RU" dirty="0" smtClean="0"/>
              <a:t>красивую, симметричную снежинку. Большинство веществ имеет кристаллическое    строение, состоящее из геометрических фигур.</a:t>
            </a:r>
            <a:endParaRPr lang="ru-RU" dirty="0"/>
          </a:p>
        </p:txBody>
      </p:sp>
      <p:pic>
        <p:nvPicPr>
          <p:cNvPr id="1026" name="Picture 2" descr="http://www.stihi.ru/pics/2009/10/25/345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500174"/>
            <a:ext cx="2120321" cy="1428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http://www.krasfun.ru/images/2010/10/386f4_1287659766_1-4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3857628"/>
            <a:ext cx="2070297" cy="19288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32" name="Picture 8" descr="http://dooi.com.ua/wp-content/uploads/2010/12/clip_image0133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1500174"/>
            <a:ext cx="2143140" cy="17534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4" name="Picture 10" descr="http://uh.ru/files/articles/9670/images/2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86644" y="4714884"/>
            <a:ext cx="1528743" cy="1147401"/>
          </a:xfrm>
          <a:prstGeom prst="rect">
            <a:avLst/>
          </a:prstGeom>
          <a:noFill/>
        </p:spPr>
      </p:pic>
      <p:pic>
        <p:nvPicPr>
          <p:cNvPr id="1036" name="Picture 12" descr="http://ps-tune.com/sites/default/files/dab698199c50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286380" y="4643446"/>
            <a:ext cx="2190732" cy="19979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0120" y="571480"/>
            <a:ext cx="8183880" cy="676656"/>
          </a:xfrm>
        </p:spPr>
        <p:txBody>
          <a:bodyPr/>
          <a:lstStyle/>
          <a:p>
            <a:r>
              <a:rPr lang="ru-RU" dirty="0" smtClean="0">
                <a:solidFill>
                  <a:schemeClr val="accent1"/>
                </a:solidFill>
              </a:rPr>
              <a:t>Геометрия в астрономии.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0" y="1214422"/>
            <a:ext cx="3937348" cy="1643074"/>
          </a:xfrm>
        </p:spPr>
        <p:txBody>
          <a:bodyPr>
            <a:normAutofit lnSpcReduction="10000"/>
          </a:bodyPr>
          <a:lstStyle/>
          <a:p>
            <a:r>
              <a:rPr lang="ru-RU" i="1" dirty="0" smtClean="0"/>
              <a:t>“Природа говорит языком        математики: буквы этого языка – круги, треугольники и иные математические фигуры.” Галилео Галилей.</a:t>
            </a:r>
            <a:endParaRPr lang="ru-RU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492919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 Даже инопланетные тела (НЛО, кометы и другие)имеют форму какой-либо геометрической фигуры.</a:t>
            </a:r>
            <a:endParaRPr lang="ru-RU" dirty="0"/>
          </a:p>
        </p:txBody>
      </p:sp>
      <p:pic>
        <p:nvPicPr>
          <p:cNvPr id="21506" name="Picture 2" descr="http://stat11.privet.ru/lr/0809096e1d83da2bc90d38c8e91b08b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60" y="2786058"/>
            <a:ext cx="2571746" cy="37407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1508" name="Picture 4" descr="http://media.minutouno.com/adjuntos/150/imagenes/002/959/000295976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1214422"/>
            <a:ext cx="2085972" cy="1303733"/>
          </a:xfrm>
          <a:prstGeom prst="rect">
            <a:avLst/>
          </a:prstGeom>
          <a:noFill/>
        </p:spPr>
      </p:pic>
      <p:pic>
        <p:nvPicPr>
          <p:cNvPr id="21510" name="Picture 6" descr="http://www.epochtimes.ru/images/stories/06/science2011/178_24_01_2012obzor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82502" y="2714620"/>
            <a:ext cx="2665793" cy="2071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571480"/>
            <a:ext cx="8183880" cy="676656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Геометрия в медицине.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1472" y="1643050"/>
            <a:ext cx="3786214" cy="420624"/>
          </a:xfrm>
        </p:spPr>
        <p:txBody>
          <a:bodyPr>
            <a:noAutofit/>
          </a:bodyPr>
          <a:lstStyle/>
          <a:p>
            <a:r>
              <a:rPr lang="ru-RU" sz="1400" dirty="0" smtClean="0"/>
              <a:t>Различные вирусы, приносящие вред человеку, имеют правильную геометрическую форму.</a:t>
            </a:r>
          </a:p>
          <a:p>
            <a:r>
              <a:rPr lang="ru-RU" sz="1400" dirty="0" smtClean="0"/>
              <a:t>Например, вирус герпеса похож на овал, а вирус иммунодефицита человека и вирус гриппа- на шар.</a:t>
            </a:r>
            <a:endParaRPr lang="ru-RU" sz="1400" dirty="0"/>
          </a:p>
        </p:txBody>
      </p:sp>
      <p:pic>
        <p:nvPicPr>
          <p:cNvPr id="1026" name="Picture 2" descr="http://med.tomsk.ru/images/stories/new/1-influenza-viru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46" y="1285860"/>
            <a:ext cx="2890826" cy="29151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http://image.stirileprotv.ro/media/images/original/Dec2011/6053631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3143248"/>
            <a:ext cx="2309798" cy="2129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http://www.ozone3d.net/public/jegx/201009/3d_model_hiv_0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3214686"/>
            <a:ext cx="3333740" cy="33337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8" presetClass="entr" presetSubtype="0" accel="5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770" decel="100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770" decel="100000"/>
                                        <p:tgtEl>
                                          <p:spTgt spid="102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1" dur="77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3" dur="77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334</TotalTime>
  <Words>253</Words>
  <Application>Microsoft Office PowerPoint</Application>
  <PresentationFormat>Экран (4:3)</PresentationFormat>
  <Paragraphs>42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Аспект</vt:lpstr>
      <vt:lpstr>Геометрия вокруг нас!</vt:lpstr>
      <vt:lpstr>Слайд 2</vt:lpstr>
      <vt:lpstr>         Где она геометрия?</vt:lpstr>
      <vt:lpstr>Слайд 4</vt:lpstr>
      <vt:lpstr>    Детство и геометрия.</vt:lpstr>
      <vt:lpstr>Геометрия в биологии и географии.</vt:lpstr>
      <vt:lpstr>Геометрия в физике и химии.</vt:lpstr>
      <vt:lpstr>Геометрия в астрономии.</vt:lpstr>
      <vt:lpstr>Геометрия в медицине.</vt:lpstr>
      <vt:lpstr>Геометрия в архитектуре.</vt:lpstr>
      <vt:lpstr>Геометрия в быту.</vt:lpstr>
      <vt:lpstr>Слайд 12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maxx</dc:creator>
  <cp:lastModifiedBy>maxx</cp:lastModifiedBy>
  <cp:revision>36</cp:revision>
  <dcterms:created xsi:type="dcterms:W3CDTF">2013-03-14T16:36:34Z</dcterms:created>
  <dcterms:modified xsi:type="dcterms:W3CDTF">2013-04-08T19:37:41Z</dcterms:modified>
</cp:coreProperties>
</file>