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5" r:id="rId3"/>
    <p:sldId id="263" r:id="rId4"/>
    <p:sldId id="258" r:id="rId5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2124" y="5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8000" r="-5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3"/>
          <p:cNvSpPr/>
          <p:nvPr/>
        </p:nvSpPr>
        <p:spPr>
          <a:xfrm>
            <a:off x="0" y="0"/>
            <a:ext cx="6858000" cy="9144000"/>
          </a:xfrm>
          <a:prstGeom prst="frame">
            <a:avLst>
              <a:gd name="adj1" fmla="val 2401"/>
            </a:avLst>
          </a:prstGeom>
          <a:blipFill dpi="0" rotWithShape="1">
            <a:blip r:embed="rId3">
              <a:alphaModFix amt="94000"/>
            </a:blip>
            <a:srcRect/>
            <a:stretch>
              <a:fillRect/>
            </a:stretch>
          </a:blipFill>
          <a:ln w="15875">
            <a:solidFill>
              <a:srgbClr val="7030A0"/>
            </a:solidFill>
          </a:ln>
          <a:effectLst>
            <a:outerShdw blurRad="50800" dist="50800" dir="5400000" algn="ctr" rotWithShape="0">
              <a:srgbClr val="00B0F0"/>
            </a:outerShdw>
          </a:effectLst>
          <a:scene3d>
            <a:camera prst="orthographicFront"/>
            <a:lightRig rig="threePt" dir="t"/>
          </a:scene3d>
          <a:sp3d>
            <a:bevelT w="762000"/>
            <a:bevelB w="762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85860" y="428596"/>
            <a:ext cx="4572032" cy="785818"/>
          </a:xfrm>
          <a:prstGeom prst="rect">
            <a:avLst/>
          </a:prstGeom>
          <a:solidFill>
            <a:srgbClr val="CC99FF">
              <a:alpha val="83000"/>
            </a:srgbClr>
          </a:solidFill>
          <a:scene3d>
            <a:camera prst="orthographicFront"/>
            <a:lightRig rig="threePt" dir="t"/>
          </a:scene3d>
          <a:sp3d>
            <a:bevelT w="254000"/>
            <a:bevelB w="762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Gazeta Titul" pitchFamily="34" charset="0"/>
              </a:rPr>
              <a:t>Наши поручения</a:t>
            </a:r>
            <a:endParaRPr lang="ru-RU" sz="3200" b="1" dirty="0">
              <a:solidFill>
                <a:srgbClr val="7030A0"/>
              </a:solidFill>
              <a:latin typeface="Gazeta Titul" pitchFamily="34" charset="0"/>
            </a:endParaRPr>
          </a:p>
        </p:txBody>
      </p:sp>
      <p:pic>
        <p:nvPicPr>
          <p:cNvPr id="7" name="Рисунок 6" descr="blogattachment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8604" y="214282"/>
            <a:ext cx="1409697" cy="1094320"/>
          </a:xfrm>
          <a:prstGeom prst="rect">
            <a:avLst/>
          </a:prstGeom>
        </p:spPr>
      </p:pic>
      <p:pic>
        <p:nvPicPr>
          <p:cNvPr id="15" name="Рисунок 14" descr="0 (2)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43578" y="6852314"/>
            <a:ext cx="1047041" cy="207737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85728" y="1285853"/>
            <a:ext cx="6286544" cy="8402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Староста                          ФЕДОРОВА ВИКТОРИЯ</a:t>
            </a:r>
            <a:endParaRPr lang="ru-RU" sz="2400" b="1" dirty="0" smtClean="0"/>
          </a:p>
          <a:p>
            <a:endParaRPr lang="ru-RU" sz="2400" dirty="0" smtClean="0"/>
          </a:p>
          <a:p>
            <a:r>
              <a:rPr lang="ru-RU" sz="2400" b="1" dirty="0" smtClean="0">
                <a:solidFill>
                  <a:srgbClr val="7030A0"/>
                </a:solidFill>
              </a:rPr>
              <a:t>Учебный </a:t>
            </a:r>
            <a:r>
              <a:rPr lang="ru-RU" sz="2400" b="1" dirty="0" smtClean="0">
                <a:solidFill>
                  <a:srgbClr val="7030A0"/>
                </a:solidFill>
              </a:rPr>
              <a:t>сектор           БЫКОВА КСЕНИЯ              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</a:rPr>
              <a:t>                                         </a:t>
            </a:r>
            <a:r>
              <a:rPr lang="ru-RU" sz="2400" b="1" dirty="0" smtClean="0">
                <a:solidFill>
                  <a:srgbClr val="7030A0"/>
                </a:solidFill>
              </a:rPr>
              <a:t>БЕЛОЦЕРКОВЕЦ ДАРЬЯ           </a:t>
            </a:r>
            <a:endParaRPr lang="ru-RU" sz="2400" b="1" dirty="0" smtClean="0"/>
          </a:p>
          <a:p>
            <a:endParaRPr lang="ru-RU" sz="2400" dirty="0" smtClean="0"/>
          </a:p>
          <a:p>
            <a:r>
              <a:rPr lang="ru-RU" sz="2400" b="1" dirty="0" err="1" smtClean="0">
                <a:solidFill>
                  <a:srgbClr val="7030A0"/>
                </a:solidFill>
              </a:rPr>
              <a:t>Культ.массовый</a:t>
            </a:r>
            <a:r>
              <a:rPr lang="ru-RU" sz="2400" b="1" dirty="0" smtClean="0">
                <a:solidFill>
                  <a:srgbClr val="7030A0"/>
                </a:solidFill>
              </a:rPr>
              <a:t> сектор      ЛУКЬЯНОВ ДЕНИС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</a:rPr>
              <a:t>                                                  ЕВСЕЕВА МАРИЯ</a:t>
            </a:r>
          </a:p>
          <a:p>
            <a:endParaRPr lang="ru-RU" sz="2400" b="1" dirty="0" smtClean="0">
              <a:solidFill>
                <a:srgbClr val="7030A0"/>
              </a:solidFill>
            </a:endParaRPr>
          </a:p>
          <a:p>
            <a:r>
              <a:rPr lang="ru-RU" sz="2400" b="1" dirty="0" smtClean="0">
                <a:solidFill>
                  <a:srgbClr val="7030A0"/>
                </a:solidFill>
              </a:rPr>
              <a:t>Представители Лицейской  ЛУКЬЯНОВ ДЕНИС республики                          ЛИСИНА  ЕЛИЗАВЕТА </a:t>
            </a:r>
          </a:p>
          <a:p>
            <a:endParaRPr lang="ru-RU" sz="2400" b="1" dirty="0" smtClean="0">
              <a:solidFill>
                <a:srgbClr val="7030A0"/>
              </a:solidFill>
            </a:endParaRPr>
          </a:p>
          <a:p>
            <a:r>
              <a:rPr lang="ru-RU" sz="2400" b="1" dirty="0" smtClean="0">
                <a:solidFill>
                  <a:srgbClr val="7030A0"/>
                </a:solidFill>
              </a:rPr>
              <a:t>Ответственный за посещаемость                 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</a:rPr>
              <a:t>                                                     </a:t>
            </a:r>
            <a:r>
              <a:rPr lang="ru-RU" sz="2400" b="1" dirty="0" smtClean="0">
                <a:solidFill>
                  <a:srgbClr val="7030A0"/>
                </a:solidFill>
              </a:rPr>
              <a:t>МАРТЫНЕЦ ВЕРА                                               </a:t>
            </a:r>
            <a:endParaRPr lang="ru-RU" sz="2400" dirty="0" smtClean="0"/>
          </a:p>
          <a:p>
            <a:r>
              <a:rPr lang="ru-RU" sz="2400" b="1" dirty="0" smtClean="0">
                <a:solidFill>
                  <a:srgbClr val="7030A0"/>
                </a:solidFill>
              </a:rPr>
              <a:t>Цветоводы   ПОЛЯНСКАЯ ОЛЬГА   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</a:rPr>
              <a:t>                        ЧУДАКОВА ЕЛИЗАВЕТА  </a:t>
            </a:r>
            <a:r>
              <a:rPr lang="ru-RU" sz="2400" b="1" dirty="0" smtClean="0">
                <a:solidFill>
                  <a:srgbClr val="7030A0"/>
                </a:solidFill>
              </a:rPr>
              <a:t>   </a:t>
            </a:r>
            <a:endParaRPr lang="ru-RU" sz="2400" b="1" dirty="0" smtClean="0">
              <a:solidFill>
                <a:srgbClr val="7030A0"/>
              </a:solidFill>
            </a:endParaRPr>
          </a:p>
          <a:p>
            <a:endParaRPr lang="ru-RU" sz="2400" dirty="0" smtClean="0"/>
          </a:p>
          <a:p>
            <a:r>
              <a:rPr lang="ru-RU" sz="2400" b="1" dirty="0" smtClean="0">
                <a:solidFill>
                  <a:srgbClr val="7030A0"/>
                </a:solidFill>
              </a:rPr>
              <a:t>Ответственный за дежурство в </a:t>
            </a:r>
            <a:r>
              <a:rPr lang="ru-RU" sz="2400" b="1" dirty="0" smtClean="0">
                <a:solidFill>
                  <a:srgbClr val="7030A0"/>
                </a:solidFill>
              </a:rPr>
              <a:t>классе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</a:rPr>
              <a:t>                         СЕНАТОРОВА ЯНА</a:t>
            </a:r>
            <a:endParaRPr lang="ru-RU" sz="2400" b="1" dirty="0" smtClean="0">
              <a:solidFill>
                <a:srgbClr val="7030A0"/>
              </a:solidFill>
            </a:endParaRPr>
          </a:p>
          <a:p>
            <a:r>
              <a:rPr lang="ru-RU" sz="2400" b="1" dirty="0">
                <a:solidFill>
                  <a:srgbClr val="7030A0"/>
                </a:solidFill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</a:rPr>
              <a:t>                          </a:t>
            </a:r>
            <a:endParaRPr lang="ru-RU" sz="2400" b="1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8000" r="-5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3"/>
          <p:cNvSpPr/>
          <p:nvPr/>
        </p:nvSpPr>
        <p:spPr>
          <a:xfrm>
            <a:off x="0" y="0"/>
            <a:ext cx="6858000" cy="9144000"/>
          </a:xfrm>
          <a:prstGeom prst="frame">
            <a:avLst>
              <a:gd name="adj1" fmla="val 2401"/>
            </a:avLst>
          </a:prstGeom>
          <a:blipFill dpi="0" rotWithShape="1">
            <a:blip r:embed="rId3">
              <a:alphaModFix amt="94000"/>
            </a:blip>
            <a:srcRect/>
            <a:stretch>
              <a:fillRect/>
            </a:stretch>
          </a:blipFill>
          <a:ln w="15875">
            <a:solidFill>
              <a:srgbClr val="7030A0"/>
            </a:solidFill>
          </a:ln>
          <a:effectLst>
            <a:outerShdw blurRad="50800" dist="50800" dir="5400000" algn="ctr" rotWithShape="0">
              <a:srgbClr val="00B0F0"/>
            </a:outerShdw>
          </a:effectLst>
          <a:scene3d>
            <a:camera prst="orthographicFront"/>
            <a:lightRig rig="threePt" dir="t"/>
          </a:scene3d>
          <a:sp3d>
            <a:bevelT w="762000"/>
            <a:bevelB w="762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85860" y="428596"/>
            <a:ext cx="4429156" cy="785818"/>
          </a:xfrm>
          <a:prstGeom prst="rect">
            <a:avLst/>
          </a:prstGeom>
          <a:solidFill>
            <a:srgbClr val="CC99FF">
              <a:alpha val="83000"/>
            </a:srgbClr>
          </a:solidFill>
          <a:scene3d>
            <a:camera prst="orthographicFront"/>
            <a:lightRig rig="threePt" dir="t"/>
          </a:scene3d>
          <a:sp3d>
            <a:bevelT w="254000"/>
            <a:bevelB w="762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Gazeta Titul" pitchFamily="34" charset="0"/>
              </a:rPr>
              <a:t>Законы класса</a:t>
            </a:r>
            <a:endParaRPr lang="ru-RU" sz="3200" b="1" dirty="0">
              <a:solidFill>
                <a:srgbClr val="7030A0"/>
              </a:solidFill>
              <a:latin typeface="Gazeta Titul" pitchFamily="34" charset="0"/>
            </a:endParaRPr>
          </a:p>
        </p:txBody>
      </p:sp>
      <p:pic>
        <p:nvPicPr>
          <p:cNvPr id="7" name="Рисунок 6" descr="blogattachment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8604" y="214282"/>
            <a:ext cx="1409697" cy="109432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71480" y="1571604"/>
            <a:ext cx="5572164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Закон правды.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Запомни, правда нужна не только для тебя, но и окружающим тебя людям. </a:t>
            </a:r>
          </a:p>
          <a:p>
            <a:pPr algn="ctr"/>
            <a:endParaRPr lang="ru-RU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Закон доброты.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Будь добр к ближнему и добро непременно вернётся к тебе.</a:t>
            </a:r>
          </a:p>
          <a:p>
            <a:pPr algn="ctr"/>
            <a:endParaRPr lang="ru-RU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Закон уважения.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Уважай людей, и тогда люди будут уважать тебя.</a:t>
            </a:r>
          </a:p>
          <a:p>
            <a:pPr algn="ctr"/>
            <a:endParaRPr lang="ru-RU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Закон милосердия.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Рядом с тобой может оказаться человек, которому нужна помощь. Помоги!</a:t>
            </a:r>
          </a:p>
          <a:p>
            <a:pPr algn="ctr"/>
            <a:endParaRPr lang="ru-RU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Закон любви.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Люби своих родителей,  друзей, Родину и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всё,  что тебя окружает.</a:t>
            </a:r>
          </a:p>
          <a:p>
            <a:pPr algn="ctr"/>
            <a:endParaRPr lang="ru-RU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Закон трудолюбия.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Без труда не вытащишь и рыбку.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Будь трудолюбив!</a:t>
            </a:r>
          </a:p>
        </p:txBody>
      </p:sp>
      <p:pic>
        <p:nvPicPr>
          <p:cNvPr id="6148" name="Picture 4" descr="http://www.funlib.ru/cimg/2014/102419/582569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36" y="7550012"/>
            <a:ext cx="1643014" cy="13856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8000" r="-5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Группа 28"/>
          <p:cNvGrpSpPr/>
          <p:nvPr/>
        </p:nvGrpSpPr>
        <p:grpSpPr>
          <a:xfrm>
            <a:off x="0" y="0"/>
            <a:ext cx="6858000" cy="9144000"/>
            <a:chOff x="0" y="0"/>
            <a:chExt cx="6858000" cy="9144000"/>
          </a:xfrm>
        </p:grpSpPr>
        <p:sp>
          <p:nvSpPr>
            <p:cNvPr id="28" name="Прямоугольник 27"/>
            <p:cNvSpPr/>
            <p:nvPr/>
          </p:nvSpPr>
          <p:spPr>
            <a:xfrm>
              <a:off x="0" y="0"/>
              <a:ext cx="6858000" cy="9144000"/>
            </a:xfrm>
            <a:prstGeom prst="rect">
              <a:avLst/>
            </a:prstGeom>
            <a:blipFill>
              <a:blip r:embed="rId2"/>
              <a:stretch>
                <a:fillRect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Рамка 3"/>
            <p:cNvSpPr/>
            <p:nvPr/>
          </p:nvSpPr>
          <p:spPr>
            <a:xfrm>
              <a:off x="0" y="0"/>
              <a:ext cx="6858000" cy="9144000"/>
            </a:xfrm>
            <a:prstGeom prst="frame">
              <a:avLst>
                <a:gd name="adj1" fmla="val 2401"/>
              </a:avLst>
            </a:prstGeom>
            <a:blipFill dpi="0" rotWithShape="1">
              <a:blip r:embed="rId3">
                <a:alphaModFix amt="94000"/>
              </a:blip>
              <a:srcRect/>
              <a:stretch>
                <a:fillRect/>
              </a:stretch>
            </a:blipFill>
            <a:ln w="15875">
              <a:solidFill>
                <a:srgbClr val="7030A0"/>
              </a:solidFill>
            </a:ln>
            <a:effectLst>
              <a:outerShdw blurRad="50800" dist="50800" dir="5400000" algn="ctr" rotWithShape="0">
                <a:srgbClr val="00B0F0"/>
              </a:outerShdw>
            </a:effectLst>
            <a:scene3d>
              <a:camera prst="orthographicFront"/>
              <a:lightRig rig="threePt" dir="t"/>
            </a:scene3d>
            <a:sp3d>
              <a:bevelT w="762000"/>
              <a:bevelB w="762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285860" y="428596"/>
              <a:ext cx="5072098" cy="785818"/>
            </a:xfrm>
            <a:prstGeom prst="rect">
              <a:avLst/>
            </a:prstGeom>
            <a:solidFill>
              <a:srgbClr val="CC99FF">
                <a:alpha val="83000"/>
              </a:srgbClr>
            </a:solidFill>
            <a:scene3d>
              <a:camera prst="orthographicFront"/>
              <a:lightRig rig="threePt" dir="t"/>
            </a:scene3d>
            <a:sp3d>
              <a:bevelT w="254000"/>
              <a:bevelB w="762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rgbClr val="7030A0"/>
                  </a:solidFill>
                  <a:latin typeface="Gazeta Titul" pitchFamily="34" charset="0"/>
                </a:rPr>
                <a:t>Расписание уроков</a:t>
              </a:r>
              <a:endParaRPr lang="ru-RU" sz="3200" b="1" dirty="0">
                <a:solidFill>
                  <a:srgbClr val="7030A0"/>
                </a:solidFill>
                <a:latin typeface="Gazeta Titul" pitchFamily="34" charset="0"/>
              </a:endParaRPr>
            </a:p>
          </p:txBody>
        </p:sp>
        <p:pic>
          <p:nvPicPr>
            <p:cNvPr id="7" name="Рисунок 6" descr="blogattachment.jpg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28604" y="214282"/>
              <a:ext cx="1409697" cy="1094320"/>
            </a:xfrm>
            <a:prstGeom prst="rect">
              <a:avLst/>
            </a:prstGeom>
          </p:spPr>
        </p:pic>
        <p:pic>
          <p:nvPicPr>
            <p:cNvPr id="8" name="Рисунок 7" descr="6 (2)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85728" y="6643702"/>
              <a:ext cx="1573791" cy="2287566"/>
            </a:xfrm>
            <a:prstGeom prst="rect">
              <a:avLst/>
            </a:prstGeom>
          </p:spPr>
        </p:pic>
        <p:pic>
          <p:nvPicPr>
            <p:cNvPr id="10" name="Рисунок 9" descr="0_5e77d_57def2fc_XL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714884" y="7500958"/>
              <a:ext cx="1866901" cy="1390841"/>
            </a:xfrm>
            <a:prstGeom prst="rect">
              <a:avLst/>
            </a:prstGeom>
          </p:spPr>
        </p:pic>
        <p:pic>
          <p:nvPicPr>
            <p:cNvPr id="12" name="Рисунок 11" descr="bumag101.pn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 rot="5400000">
              <a:off x="-50665" y="2265187"/>
              <a:ext cx="2744488" cy="1928826"/>
            </a:xfrm>
            <a:prstGeom prst="rect">
              <a:avLst/>
            </a:prstGeom>
          </p:spPr>
        </p:pic>
        <p:pic>
          <p:nvPicPr>
            <p:cNvPr id="13" name="Рисунок 12" descr="bumag101.pn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 rot="5400000">
              <a:off x="1092343" y="5194145"/>
              <a:ext cx="2744488" cy="1928826"/>
            </a:xfrm>
            <a:prstGeom prst="rect">
              <a:avLst/>
            </a:prstGeom>
          </p:spPr>
        </p:pic>
        <p:pic>
          <p:nvPicPr>
            <p:cNvPr id="14" name="Рисунок 13" descr="bumag101.pn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 rot="5400000">
              <a:off x="4164177" y="2265187"/>
              <a:ext cx="2744488" cy="1928826"/>
            </a:xfrm>
            <a:prstGeom prst="rect">
              <a:avLst/>
            </a:prstGeom>
          </p:spPr>
        </p:pic>
        <p:pic>
          <p:nvPicPr>
            <p:cNvPr id="15" name="Рисунок 14" descr="bumag101.pn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 rot="5400000">
              <a:off x="3378359" y="5194145"/>
              <a:ext cx="2744488" cy="1928826"/>
            </a:xfrm>
            <a:prstGeom prst="rect">
              <a:avLst/>
            </a:prstGeom>
          </p:spPr>
        </p:pic>
        <p:pic>
          <p:nvPicPr>
            <p:cNvPr id="16" name="Рисунок 15" descr="bumag101.pn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 rot="5400000">
              <a:off x="2092475" y="2265187"/>
              <a:ext cx="2744488" cy="1928826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500042" y="2000232"/>
              <a:ext cx="166584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>
                  <a:solidFill>
                    <a:srgbClr val="C00000"/>
                  </a:solidFill>
                  <a:latin typeface="Monotype Corsiva" pitchFamily="66" charset="0"/>
                </a:rPr>
                <a:t>Понедельник</a:t>
              </a:r>
              <a:endParaRPr lang="ru-RU" sz="2400" b="1" dirty="0">
                <a:solidFill>
                  <a:srgbClr val="C00000"/>
                </a:solidFill>
                <a:latin typeface="Monotype Corsiva" pitchFamily="66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000636" y="2000232"/>
              <a:ext cx="10530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>
                  <a:solidFill>
                    <a:srgbClr val="C00000"/>
                  </a:solidFill>
                  <a:latin typeface="Monotype Corsiva" pitchFamily="66" charset="0"/>
                </a:rPr>
                <a:t>Среда</a:t>
              </a:r>
              <a:endParaRPr lang="ru-RU" sz="2400" b="1" dirty="0">
                <a:solidFill>
                  <a:srgbClr val="C00000"/>
                </a:solidFill>
                <a:latin typeface="Monotype Corsiva" pitchFamily="66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714620" y="2000232"/>
              <a:ext cx="145215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>
                  <a:solidFill>
                    <a:srgbClr val="C00000"/>
                  </a:solidFill>
                  <a:latin typeface="Monotype Corsiva" pitchFamily="66" charset="0"/>
                </a:rPr>
                <a:t>Вторник</a:t>
              </a:r>
              <a:endParaRPr lang="ru-RU" sz="2400" b="1" dirty="0">
                <a:solidFill>
                  <a:srgbClr val="C00000"/>
                </a:solidFill>
                <a:latin typeface="Monotype Corsiva" pitchFamily="66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071942" y="4929190"/>
              <a:ext cx="14608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>
                  <a:solidFill>
                    <a:srgbClr val="C00000"/>
                  </a:solidFill>
                  <a:latin typeface="Monotype Corsiva" pitchFamily="66" charset="0"/>
                </a:rPr>
                <a:t>Пятница</a:t>
              </a:r>
              <a:endParaRPr lang="ru-RU" sz="2400" b="1" dirty="0">
                <a:solidFill>
                  <a:srgbClr val="C00000"/>
                </a:solidFill>
                <a:latin typeface="Monotype Corsiva" pitchFamily="66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785926" y="4929190"/>
              <a:ext cx="136879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>
                  <a:solidFill>
                    <a:srgbClr val="C00000"/>
                  </a:solidFill>
                  <a:latin typeface="Monotype Corsiva" pitchFamily="66" charset="0"/>
                </a:rPr>
                <a:t>Четверг</a:t>
              </a:r>
              <a:endParaRPr lang="ru-RU" sz="2400" b="1" dirty="0">
                <a:solidFill>
                  <a:srgbClr val="C00000"/>
                </a:solidFill>
                <a:latin typeface="Monotype Corsiva" pitchFamily="66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8000" r="-5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3"/>
          <p:cNvSpPr/>
          <p:nvPr/>
        </p:nvSpPr>
        <p:spPr>
          <a:xfrm>
            <a:off x="0" y="0"/>
            <a:ext cx="6858000" cy="9144000"/>
          </a:xfrm>
          <a:prstGeom prst="frame">
            <a:avLst>
              <a:gd name="adj1" fmla="val 2401"/>
            </a:avLst>
          </a:prstGeom>
          <a:blipFill dpi="0" rotWithShape="1">
            <a:blip r:embed="rId3">
              <a:alphaModFix amt="94000"/>
            </a:blip>
            <a:srcRect/>
            <a:stretch>
              <a:fillRect/>
            </a:stretch>
          </a:blipFill>
          <a:ln w="15875">
            <a:solidFill>
              <a:srgbClr val="7030A0"/>
            </a:solidFill>
          </a:ln>
          <a:effectLst>
            <a:outerShdw blurRad="50800" dist="50800" dir="5400000" algn="ctr" rotWithShape="0">
              <a:srgbClr val="00B0F0"/>
            </a:outerShdw>
          </a:effectLst>
          <a:scene3d>
            <a:camera prst="orthographicFront"/>
            <a:lightRig rig="threePt" dir="t"/>
          </a:scene3d>
          <a:sp3d>
            <a:bevelT w="762000"/>
            <a:bevelB w="762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85860" y="428596"/>
            <a:ext cx="4572032" cy="785818"/>
          </a:xfrm>
          <a:prstGeom prst="rect">
            <a:avLst/>
          </a:prstGeom>
          <a:solidFill>
            <a:srgbClr val="CC99FF">
              <a:alpha val="83000"/>
            </a:srgbClr>
          </a:solidFill>
          <a:scene3d>
            <a:camera prst="orthographicFront"/>
            <a:lightRig rig="threePt" dir="t"/>
          </a:scene3d>
          <a:sp3d>
            <a:bevelT w="254000"/>
            <a:bevelB w="762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Gazeta Titul" pitchFamily="34" charset="0"/>
              </a:rPr>
              <a:t>Наша гордость</a:t>
            </a:r>
            <a:endParaRPr lang="ru-RU" sz="3200" b="1" dirty="0">
              <a:solidFill>
                <a:srgbClr val="7030A0"/>
              </a:solidFill>
              <a:latin typeface="Gazeta Titul" pitchFamily="34" charset="0"/>
            </a:endParaRPr>
          </a:p>
        </p:txBody>
      </p:sp>
      <p:pic>
        <p:nvPicPr>
          <p:cNvPr id="7" name="Рисунок 6" descr="blogattachment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8604" y="214282"/>
            <a:ext cx="1409697" cy="1094320"/>
          </a:xfrm>
          <a:prstGeom prst="rect">
            <a:avLst/>
          </a:prstGeom>
        </p:spPr>
      </p:pic>
      <p:pic>
        <p:nvPicPr>
          <p:cNvPr id="9" name="Рисунок 8" descr="0 (1)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4290" y="6000760"/>
            <a:ext cx="1423542" cy="2928926"/>
          </a:xfrm>
          <a:prstGeom prst="rect">
            <a:avLst/>
          </a:prstGeom>
        </p:spPr>
      </p:pic>
      <p:pic>
        <p:nvPicPr>
          <p:cNvPr id="10" name="Рисунок 9" descr="0_8738b_ba52a86d_M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857892" y="1523978"/>
            <a:ext cx="642934" cy="857245"/>
          </a:xfrm>
          <a:prstGeom prst="rect">
            <a:avLst/>
          </a:prstGeom>
        </p:spPr>
      </p:pic>
      <p:pic>
        <p:nvPicPr>
          <p:cNvPr id="12" name="Рисунок 11" descr="0_87f68_66b9b7b1_L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750734" y="7858148"/>
            <a:ext cx="821525" cy="1095366"/>
          </a:xfrm>
          <a:prstGeom prst="rect">
            <a:avLst/>
          </a:prstGeom>
        </p:spPr>
      </p:pic>
      <p:pic>
        <p:nvPicPr>
          <p:cNvPr id="13" name="Рисунок 12" descr="0_87f68_66b9b7b1_L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85728" y="1357290"/>
            <a:ext cx="667932" cy="890576"/>
          </a:xfrm>
          <a:prstGeom prst="rect">
            <a:avLst/>
          </a:prstGeom>
        </p:spPr>
      </p:pic>
      <p:pic>
        <p:nvPicPr>
          <p:cNvPr id="14" name="Рисунок 13" descr="13815562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857892" y="5000628"/>
            <a:ext cx="719134" cy="719134"/>
          </a:xfrm>
          <a:prstGeom prst="rect">
            <a:avLst/>
          </a:prstGeom>
        </p:spPr>
      </p:pic>
      <p:pic>
        <p:nvPicPr>
          <p:cNvPr id="15" name="Рисунок 14" descr="13815562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85728" y="3571868"/>
            <a:ext cx="719134" cy="719134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2214554" y="1571604"/>
            <a:ext cx="2198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Gazeta Titul" pitchFamily="34" charset="0"/>
              </a:rPr>
              <a:t> Отличники</a:t>
            </a:r>
            <a:endParaRPr lang="ru-RU" sz="2400" b="1" dirty="0">
              <a:solidFill>
                <a:srgbClr val="FF0000"/>
              </a:solidFill>
              <a:latin typeface="Gazeta Titu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214554" y="4286248"/>
            <a:ext cx="23054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Gazeta Titul" pitchFamily="34" charset="0"/>
              </a:rPr>
              <a:t> Хорошисты</a:t>
            </a:r>
            <a:endParaRPr lang="ru-RU" sz="2400" b="1" dirty="0">
              <a:solidFill>
                <a:srgbClr val="FF0000"/>
              </a:solidFill>
              <a:latin typeface="Gazeta Titu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153</Words>
  <Application>Microsoft Office PowerPoint</Application>
  <PresentationFormat>Экран (4:3)</PresentationFormat>
  <Paragraphs>50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вика</cp:lastModifiedBy>
  <cp:revision>15</cp:revision>
  <dcterms:created xsi:type="dcterms:W3CDTF">2015-09-05T11:56:02Z</dcterms:created>
  <dcterms:modified xsi:type="dcterms:W3CDTF">2017-09-08T03:07:55Z</dcterms:modified>
</cp:coreProperties>
</file>