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9" r:id="rId10"/>
    <p:sldId id="275" r:id="rId11"/>
    <p:sldId id="277" r:id="rId12"/>
    <p:sldId id="278" r:id="rId13"/>
    <p:sldId id="280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9" autoAdjust="0"/>
    <p:restoredTop sz="86380" autoAdjust="0"/>
  </p:normalViewPr>
  <p:slideViewPr>
    <p:cSldViewPr>
      <p:cViewPr varScale="1">
        <p:scale>
          <a:sx n="68" d="100"/>
          <a:sy n="68" d="100"/>
        </p:scale>
        <p:origin x="-12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800"/>
    </p:cViewPr>
  </p:sorterViewPr>
  <p:notesViewPr>
    <p:cSldViewPr>
      <p:cViewPr varScale="1">
        <p:scale>
          <a:sx n="56" d="100"/>
          <a:sy n="56" d="100"/>
        </p:scale>
        <p:origin x="-181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6C20ECF-EF9F-4670-B137-9B91239B6940}" type="datetimeFigureOut">
              <a:rPr lang="ru-RU"/>
              <a:pPr>
                <a:defRPr/>
              </a:pPr>
              <a:t>04.11.2018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6FC0F41-E8A4-4FFE-AD06-E07421D753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33524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8E17E53-7785-45DE-8340-FBE462B77F77}" type="slidenum">
              <a:rPr lang="ru-RU" smtClean="0"/>
              <a:pPr/>
              <a:t>1</a:t>
            </a:fld>
            <a:endParaRPr lang="ru-RU" smtClean="0"/>
          </a:p>
        </p:txBody>
      </p:sp>
    </p:spTree>
    <p:extLst>
      <p:ext uri="{BB962C8B-B14F-4D97-AF65-F5344CB8AC3E}">
        <p14:creationId xmlns="" xmlns:p14="http://schemas.microsoft.com/office/powerpoint/2010/main" val="3161247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F0465-2591-47D2-BB41-96EA00314573}" type="datetimeFigureOut">
              <a:rPr lang="ru-RU"/>
              <a:pPr>
                <a:defRPr/>
              </a:pPr>
              <a:t>04.11.2018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313C9-B862-4ACF-A1F1-8010716D26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B95FC-58C9-46C7-AC6D-12C968CB39B3}" type="datetimeFigureOut">
              <a:rPr lang="ru-RU"/>
              <a:pPr>
                <a:defRPr/>
              </a:pPr>
              <a:t>04.11.2018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6643A3-DD13-4CD5-81AE-95C7C78CA0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4E987C-FEDE-4922-A830-948E3DCCC128}" type="datetimeFigureOut">
              <a:rPr lang="ru-RU"/>
              <a:pPr>
                <a:defRPr/>
              </a:pPr>
              <a:t>04.11.2018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E92021-1C3E-4BB5-93F4-BD117B237B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58BA2-6CEC-4E9E-A6D0-CAE6CC4FB60D}" type="datetimeFigureOut">
              <a:rPr lang="ru-RU"/>
              <a:pPr>
                <a:defRPr/>
              </a:pPr>
              <a:t>04.11.2018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F055D-7724-4FFE-B78E-BEBB89856A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1910E-3EC2-4682-BB56-9E8310749E7D}" type="datetimeFigureOut">
              <a:rPr lang="ru-RU"/>
              <a:pPr>
                <a:defRPr/>
              </a:pPr>
              <a:t>04.11.2018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A319AF-5D5A-4DAA-B3B1-7B19F64D01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CE28C-BF99-493F-9502-A416B47F71FE}" type="datetimeFigureOut">
              <a:rPr lang="ru-RU"/>
              <a:pPr>
                <a:defRPr/>
              </a:pPr>
              <a:t>04.11.2018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3E54B8-581A-4C4F-BD67-3D75E977E5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BD1EB-7BA5-46CD-96C7-2798CEE45C2A}" type="datetimeFigureOut">
              <a:rPr lang="ru-RU"/>
              <a:pPr>
                <a:defRPr/>
              </a:pPr>
              <a:t>04.11.2018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4F7A7-DC95-44CA-8CCC-BA6E2F6B65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622200-CFC7-428C-852D-91CFF5C0C4FB}" type="datetimeFigureOut">
              <a:rPr lang="ru-RU"/>
              <a:pPr>
                <a:defRPr/>
              </a:pPr>
              <a:t>04.11.2018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2F35A-1AE7-421A-94EA-D62D9FE10C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979D9D-91F9-481E-A731-EC95F2BF4750}" type="datetimeFigureOut">
              <a:rPr lang="ru-RU"/>
              <a:pPr>
                <a:defRPr/>
              </a:pPr>
              <a:t>04.11.2018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9D4E7-C881-4485-88D0-F124495D93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944D7-E49D-4B2D-95DB-6505E6311AAC}" type="datetimeFigureOut">
              <a:rPr lang="ru-RU"/>
              <a:pPr>
                <a:defRPr/>
              </a:pPr>
              <a:t>04.11.2018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CB7FD5-F295-4501-B4A4-1B49561C16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55F49-381B-40DF-9191-2D5D1403BB2B}" type="datetimeFigureOut">
              <a:rPr lang="ru-RU"/>
              <a:pPr>
                <a:defRPr/>
              </a:pPr>
              <a:t>04.11.2018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5CE15-D99A-4EA8-9A1C-ED7E35E1EF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63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00324FD-3FDD-433E-A0E1-101976D90EB8}" type="datetimeFigureOut">
              <a:rPr lang="ru-RU"/>
              <a:pPr>
                <a:defRPr/>
              </a:pPr>
              <a:t>04.11.2018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70E26BA-61BF-4A45-A139-1C23E291A8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plit orient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63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928662" y="285728"/>
            <a:ext cx="7772400" cy="2500313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+mn-lt"/>
              </a:rPr>
              <a:t>Государственное бюджетное дошкольное образовательное  учреждение детский сад № 73 Кировского района Санкт-Петербурга</a:t>
            </a: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2492896"/>
            <a:ext cx="6800850" cy="1923525"/>
          </a:xfrm>
          <a:noFill/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chemeClr val="tx1"/>
                </a:solidFill>
              </a:rPr>
              <a:t>Музыкально- дидактическая игра для детей 4 -5 лет </a:t>
            </a:r>
          </a:p>
          <a:p>
            <a:pPr eaLnBrk="1" hangingPunct="1"/>
            <a:r>
              <a:rPr lang="ru-RU" b="1" dirty="0" smtClean="0">
                <a:solidFill>
                  <a:srgbClr val="FF0000"/>
                </a:solidFill>
              </a:rPr>
              <a:t>«На  полянке»   </a:t>
            </a:r>
            <a:r>
              <a:rPr lang="ru-RU" sz="2800" b="1" dirty="0" smtClean="0">
                <a:solidFill>
                  <a:schemeClr val="tx1"/>
                </a:solidFill>
              </a:rPr>
              <a:t>Автор: музыкальный руководитель Лактионова Любовь Викторовна</a:t>
            </a:r>
          </a:p>
          <a:p>
            <a:pPr eaLnBrk="1" hangingPunct="1"/>
            <a:r>
              <a:rPr lang="ru-RU" sz="2000" b="1" dirty="0" smtClean="0">
                <a:solidFill>
                  <a:schemeClr val="tx1"/>
                </a:solidFill>
              </a:rPr>
              <a:t>Санкт-Петербург </a:t>
            </a:r>
          </a:p>
          <a:p>
            <a:pPr eaLnBrk="1" hangingPunct="1"/>
            <a:r>
              <a:rPr lang="ru-RU" sz="2000" b="1" dirty="0" smtClean="0">
                <a:solidFill>
                  <a:schemeClr val="tx1"/>
                </a:solidFill>
              </a:rPr>
              <a:t>2018г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split orient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КАРТИНКЕ К ПРЕЗЕНТАЦИИ В ПАУЭР ПОНТЕ\б коров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8516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5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КАРТИНКЕ К ПРЕЗЕНТАЦИИ В ПАУЭР ПОНТЕ\Cornflower-Centaurea-Cyanus-119819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2071678"/>
            <a:ext cx="1143009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C:\Users\User\Desktop\КАРТИНКЕ К ПРЕЗЕНТАЦИИ В ПАУЭР ПОНТЕ\Cornflower-Centaurea-Cyanus-119819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42976" y="2071678"/>
            <a:ext cx="1143009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Users\User\Desktop\КАРТИНКЕ К ПРЕЗЕНТАЦИИ В ПАУЭР ПОНТЕ\Cornflower-Centaurea-Cyanus-119819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85984" y="1142984"/>
            <a:ext cx="21336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User\Desktop\КАРТИНКЕ К ПРЕЗЕНТАЦИИ В ПАУЭР ПОНТЕ\Cornflower-Centaurea-Cyanus-119819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29124" y="2000240"/>
            <a:ext cx="1219209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User\Desktop\КАРТИНКЕ К ПРЕЗЕНТАЦИИ В ПАУЭР ПОНТЕ\Cornflower-Centaurea-Cyanus-119819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643570" y="2000240"/>
            <a:ext cx="1223971" cy="1147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Users\User\Desktop\КАРТИНКЕ К ПРЕЗЕНТАЦИИ В ПАУЭР ПОНТЕ\Cornflower-Centaurea-Cyanus-1198196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858016" y="1071546"/>
            <a:ext cx="2285984" cy="2143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2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КАРТИНКЕ К ПРЕЗЕНТАЦИИ В ПАУЭР ПОНТЕ\white_chamomile (12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0" y="2714625"/>
            <a:ext cx="1339850" cy="1339850"/>
          </a:xfrm>
          <a:prstGeom prst="rect">
            <a:avLst/>
          </a:prstGeom>
          <a:noFill/>
        </p:spPr>
      </p:pic>
      <p:pic>
        <p:nvPicPr>
          <p:cNvPr id="3" name="Picture 2" descr="C:\Users\User\Desktop\КАРТИНКЕ К ПРЕЗЕНТАЦИИ В ПАУЭР ПОНТЕ\white_chamomile (12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357313" y="2714625"/>
            <a:ext cx="1357312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Users\User\Desktop\КАРТИНКЕ К ПРЕЗЕНТАЦИИ В ПАУЭР ПОНТЕ\white_chamomile (12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714625" y="2286000"/>
            <a:ext cx="200025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User\Desktop\КАРТИНКЕ К ПРЕЗЕНТАЦИИ В ПАУЭР ПОНТЕ\white_chamomile (12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714875" y="2786063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User\Desktop\КАРТИНКЕ К ПРЕЗЕНТАЦИИ В ПАУЭР ПОНТЕ\white_chamomile (12)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143750" y="2214563"/>
            <a:ext cx="200025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Users\User\Desktop\КАРТИНКЕ К ПРЕЗЕНТАЦИИ В ПАУЭР ПОНТЕ\white_chamomile (12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000750" y="2786063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35824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charset="0"/>
              <a:buNone/>
            </a:pPr>
            <a:endParaRPr lang="ru-RU" sz="24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endParaRPr lang="ru-RU" sz="2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pPr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музыкальных способностей детей</a:t>
            </a:r>
          </a:p>
          <a:p>
            <a:pPr>
              <a:buFont typeface="Arial" charset="0"/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ctr">
              <a:buFont typeface="Arial" charset="0"/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звуковысотного слуха.</a:t>
            </a:r>
          </a:p>
          <a:p>
            <a:pPr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Развитие метроритмического слуха.</a:t>
            </a:r>
          </a:p>
          <a:p>
            <a:pPr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Развитие певческих навыков.</a:t>
            </a:r>
          </a:p>
          <a:p>
            <a:pPr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Развитие речи.</a:t>
            </a:r>
          </a:p>
          <a:p>
            <a:pPr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Воспитание коммуникативных навыков в игре. </a:t>
            </a:r>
          </a:p>
          <a:p>
            <a:pPr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творческих способностей: фантазии, воображения</a:t>
            </a:r>
            <a:r>
              <a:rPr lang="ru-RU" sz="2400" dirty="0" smtClean="0"/>
              <a:t>.</a:t>
            </a:r>
          </a:p>
        </p:txBody>
      </p:sp>
    </p:spTree>
  </p:cSld>
  <p:clrMapOvr>
    <a:masterClrMapping/>
  </p:clrMapOvr>
  <p:transition spd="slow">
    <p:split orient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85728"/>
            <a:ext cx="8072494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charset="0"/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Методика проведения игры :</a:t>
            </a:r>
          </a:p>
          <a:p>
            <a:pPr>
              <a:buFont typeface="Arial" charset="0"/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Педагог  говорит о весне и приглашает детей поиграть, обращает внимание, что кто-то спешит к ребятам в гости.</a:t>
            </a:r>
          </a:p>
          <a:p>
            <a:pPr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Звучит музыка «Птичка летает» А.Серова.</a:t>
            </a:r>
          </a:p>
          <a:p>
            <a:pPr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Дети угадывают музыку.</a:t>
            </a:r>
          </a:p>
          <a:p>
            <a:pPr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None/>
            </a:pPr>
            <a:r>
              <a:rPr lang="ru-RU" sz="2400" b="1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1 слайд: « Ласточка»</a:t>
            </a:r>
          </a:p>
          <a:p>
            <a:pPr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Дети рассказывают  о характере музыки. Музыкальная игра «Птички летают и клюют зерна» муз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Раухвергера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Ласточка приглашает детей в гости на полянку. А на чем все туда отправятся надо отгадать, послушав песню. Звучит мелодия песни « Паровоз». Дети угадывают песню.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400" b="1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2 слайд: «Паровоз»</a:t>
            </a:r>
          </a:p>
          <a:p>
            <a:pPr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Чтобы веселее было в пути, педагог предлагает взять музыкальный инструмент, а какой – надо отгадать.</a:t>
            </a:r>
          </a:p>
        </p:txBody>
      </p:sp>
    </p:spTree>
  </p:cSld>
  <p:clrMapOvr>
    <a:masterClrMapping/>
  </p:clrMapOvr>
  <p:transition spd="slow">
    <p:split orient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214290"/>
            <a:ext cx="7500990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 ширмой педагог звенит маракасом, дети угадывают шумовой музыкальный инструмент.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2400" b="1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слайд: </a:t>
            </a:r>
            <a:r>
              <a:rPr lang="ru-RU" sz="2400" b="1" i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«Маракасы</a:t>
            </a:r>
            <a:r>
              <a:rPr lang="ru-RU" sz="2400" b="1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Все садятся на стулья, исполняется песня «Паровоз» Филиппенко. На проигрыш дети выстукивают ритмический рисунок песни.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Педагог говорит, что на полянке растут не обычные, а музыкальные цветочки.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2400" b="1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слайд: </a:t>
            </a:r>
            <a:r>
              <a:rPr lang="ru-RU" sz="2400" b="1" i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«Музыкальные ромашки» (Ритмические      цепочки)</a:t>
            </a:r>
            <a:r>
              <a:rPr lang="ru-RU" sz="2400" i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выстукивают ритм.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Педагог рассказывает о том , что на полянке еще кто-то живет, загадывает загадку про жука.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sz="2400" b="1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слайд: </a:t>
            </a:r>
            <a:r>
              <a:rPr lang="ru-RU" sz="2400" b="1" i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«Божья коровка»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Все ребята «превращаются» в жучков. Педагог предлагает послушать музыку и , угадав ее, выполнить движения: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 orient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1428736"/>
            <a:ext cx="821537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 быструю музыку «Полет жука» И.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Двуреченского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«летать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по залу.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 медленную «Мы жуки» (логопедическая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распевка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– «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ползать»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залу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 «Колыбельную музыку» Тиличеевой «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спать».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 следующем занятии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педагог предлагает новые «цветочные» ритмические цепочки.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игре «Жуки» на быструю часть звучит «Полет шмеля» Римского –Корсакова, на медленную , песня «Жук, Жук , пожужжи», «Колыбельная»  музыка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Красева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/>
          </a:p>
        </p:txBody>
      </p:sp>
    </p:spTree>
  </p:cSld>
  <p:clrMapOvr>
    <a:masterClrMapping/>
  </p:clrMapOvr>
  <p:transition spd="slow">
    <p:split orient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3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split orient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63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split orient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split orient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1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КАРТИНКЕ К ПРЕЗЕНТАЦИИ В ПАУЭР ПОНТЕ\white_chamomile (12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285750" y="2214563"/>
            <a:ext cx="2071688" cy="1857375"/>
          </a:xfrm>
          <a:prstGeom prst="rect">
            <a:avLst/>
          </a:prstGeom>
          <a:noFill/>
        </p:spPr>
      </p:pic>
      <p:pic>
        <p:nvPicPr>
          <p:cNvPr id="3" name="Picture 2" descr="C:\Users\User\Desktop\КАРТИНКЕ К ПРЕЗЕНТАЦИИ В ПАУЭР ПОНТЕ\white_chamomile (12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14813" y="2786063"/>
            <a:ext cx="1357312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Users\User\Desktop\КАРТИНКЕ К ПРЕЗЕНТАЦИИ В ПАУЭР ПОНТЕ\white_chamomile (12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214563" y="2214563"/>
            <a:ext cx="200025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User\Desktop\КАРТИНКЕ К ПРЕЗЕНТАЦИИ В ПАУЭР ПОНТЕ\white_chamomile (12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894513" y="2286000"/>
            <a:ext cx="2035175" cy="178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User\Desktop\КАРТИНКЕ К ПРЕЗЕНТАЦИИ В ПАУЭР ПОНТЕ\white_chamomile (12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72125" y="2786063"/>
            <a:ext cx="1357313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777</TotalTime>
  <Words>229</Words>
  <Application>Microsoft Office PowerPoint</Application>
  <PresentationFormat>Экран (4:3)</PresentationFormat>
  <Paragraphs>34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Государственное бюджетное дошкольное образовательное  учреждение детский сад № 73 Кировского района Санкт-Петербурга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Аттестационное портфолио</dc:title>
  <dc:creator>User</dc:creator>
  <cp:lastModifiedBy>User</cp:lastModifiedBy>
  <cp:revision>83</cp:revision>
  <dcterms:created xsi:type="dcterms:W3CDTF">2013-02-07T11:44:54Z</dcterms:created>
  <dcterms:modified xsi:type="dcterms:W3CDTF">2018-11-04T13:05:44Z</dcterms:modified>
</cp:coreProperties>
</file>