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85" r:id="rId2"/>
    <p:sldId id="305" r:id="rId3"/>
    <p:sldId id="273" r:id="rId4"/>
    <p:sldId id="277" r:id="rId5"/>
    <p:sldId id="293" r:id="rId6"/>
    <p:sldId id="296" r:id="rId7"/>
    <p:sldId id="297" r:id="rId8"/>
    <p:sldId id="298" r:id="rId9"/>
    <p:sldId id="299" r:id="rId10"/>
    <p:sldId id="301" r:id="rId11"/>
  </p:sldIdLst>
  <p:sldSz cx="9144000" cy="6858000" type="screen4x3"/>
  <p:notesSz cx="6858000" cy="10059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>
        <p:scale>
          <a:sx n="50" d="100"/>
          <a:sy n="50" d="100"/>
        </p:scale>
        <p:origin x="-1890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AB7FD-7A2C-4A2F-8AD4-39E44E5D4C4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55244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555244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BED2D-6DA0-49D8-B840-C2A82D2619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440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902D0-DE97-442B-A0BE-34A6DB55BBFF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54063"/>
            <a:ext cx="5029200" cy="3773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78494"/>
            <a:ext cx="5486400" cy="45269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55244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555244"/>
            <a:ext cx="2971800" cy="5029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D6864-EFD5-4035-A5BC-A5A0349B9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82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BC3063-C111-4ABD-9601-68EFBDFF8BE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C2480B-76BD-4845-8694-3C1136ECE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p=2&amp;text=%D1%88%D0%B8%D1%88%D0%BA%D0%B8&amp;fp=2&amp;img_url=http://mirrebenka.org.ua/pict/sh7.jpg&amp;pos=80&amp;uinfo=ww-1314-wh-657-fw-1089-fh-451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p=1&amp;text=%D0%BF%D0%BE%D0%B4%D0%B5%D0%BB%D0%BA%D0%B8%20%D0%B8%D0%B7%20%D0%B6%D0%B5%D0%BB%D1%83%D0%B4%D0%B5%D0%B9%20%D0%B4%D0%BB%D1%8F%20%D0%B4%D0%B5%D1%82%D0%B5%D0%B9&amp;fp=1&amp;img_url=http://adalin.mospsy.ru/img6/fall17.jpg&amp;pos=32&amp;uinfo=ww-1314-wh-657-fw-1089-fh-451-pd-1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105273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60593"/>
            <a:ext cx="835292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Нам понадобятся: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газета;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нитки;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палка дерева;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клей-пистолет;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клей ПВА;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шишки, желуди, грецкие орехи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гуашь белая;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кисти (Пони №4);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алебастр;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кусочек пластилина;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краска золотая в баллончике;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тесьма, для декора;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фольга 2*3, для декора;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перья красного цвета, для декора;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волокна Сизаля (для декора)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цветочный горшок.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Мария_01\Desktop\2014-04-24 16.08.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3740" y="2132856"/>
            <a:ext cx="3480387" cy="261029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7516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Остаётся задекорировать затвердевший алебастр. Так же при помощи клея-пистолета закрепляем волокна Сизаля и один грецкий орех, пару жёлудей и шишечку. На ствол завяжем бант.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37890" name="Picture 2" descr="C:\Users\Мария_01\Desktop\2014-04-24 16.53.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616" y="1997187"/>
            <a:ext cx="2101589" cy="1647837"/>
          </a:xfrm>
          <a:prstGeom prst="rect">
            <a:avLst/>
          </a:prstGeom>
          <a:noFill/>
        </p:spPr>
      </p:pic>
      <p:pic>
        <p:nvPicPr>
          <p:cNvPr id="5" name="Picture 3" descr="C:\Users\Мария_01\Desktop\2014-04-25 09.50.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581128"/>
            <a:ext cx="1221599" cy="16287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71800" y="53567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i="1" dirty="0" err="1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Топиарий</a:t>
            </a:r>
            <a:r>
              <a:rPr lang="ru-RU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готов. Он может стать прекрасным подарком!</a:t>
            </a:r>
            <a:endParaRPr lang="ru-RU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5536" y="332656"/>
            <a:ext cx="849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Природный материал, при помощи кисти красим гуашью белого цвета.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 descr="C:\Users\Мария_01\Desktop\2014-04-25 09.41.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5924" y="1780333"/>
            <a:ext cx="2430270" cy="3240360"/>
          </a:xfrm>
          <a:prstGeom prst="rect">
            <a:avLst/>
          </a:prstGeom>
          <a:noFill/>
        </p:spPr>
      </p:pic>
      <p:pic>
        <p:nvPicPr>
          <p:cNvPr id="41987" name="Picture 3" descr="C:\Users\Мария_01\Desktop\2014-04-25 09.42.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68113"/>
            <a:ext cx="2688299" cy="317555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55576" y="188640"/>
            <a:ext cx="720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Начинаем работу с изготовления шара из газеты. Свернем сначала небольшой шарик, а затем будем понемногу добавлять газету. В конце весь шар перевяжем  нитками. Нитку отрезать ножницами.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Мария_01\Desktop\2014-04-24 16.14.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23066"/>
            <a:ext cx="3048338" cy="2286254"/>
          </a:xfrm>
          <a:prstGeom prst="rect">
            <a:avLst/>
          </a:prstGeom>
          <a:noFill/>
        </p:spPr>
      </p:pic>
      <p:pic>
        <p:nvPicPr>
          <p:cNvPr id="10244" name="Picture 4" descr="C:\Users\Мария_01\Desktop\2014-04-24 16.22.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116965"/>
            <a:ext cx="2322258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203651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131148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Оклеиваем салфетками полученный шар. В мисочку с водой добавляем немного клея ПВА и оклеиваем в 4-5 слоя. Величина шара зависит от размеров дерева, которое Вы хотите сделать.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Мария_01\Desktop\2014-04-24 16.28.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56992"/>
            <a:ext cx="1923678" cy="2564904"/>
          </a:xfrm>
          <a:prstGeom prst="rect">
            <a:avLst/>
          </a:prstGeom>
          <a:noFill/>
        </p:spPr>
      </p:pic>
      <p:pic>
        <p:nvPicPr>
          <p:cNvPr id="9219" name="Picture 3" descr="C:\Users\Мария_01\Desktop\2014-04-24 16.28.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669026"/>
            <a:ext cx="2088232" cy="2784309"/>
          </a:xfrm>
          <a:prstGeom prst="rect">
            <a:avLst/>
          </a:prstGeom>
          <a:noFill/>
        </p:spPr>
      </p:pic>
      <p:pic>
        <p:nvPicPr>
          <p:cNvPr id="9220" name="Picture 4" descr="C:\Users\Мария_01\Desktop\2014-04-24 16.31.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80995"/>
            <a:ext cx="1815666" cy="2420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48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1559" y="248834"/>
            <a:ext cx="806489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Прорежем отверстие в полученном шаре  для ствола, глубиной 5см.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Мария_01\Desktop\2014-04-24 16.46.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14844"/>
            <a:ext cx="4279205" cy="294640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188640"/>
            <a:ext cx="79928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палочку установили в пластилин, заливаем разведённый воспитателем, алебастр. Приготовив раствор, быстро его размешиваем, заливаем в горшочек и сразу вставляем палку-ствол, пока раствор не застыл. Цемент не даст шару-кроне перевешивать горшок.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Мария_01\Desktop\2014-04-24 16.46.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984" y="3140968"/>
            <a:ext cx="3672407" cy="275430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71600" y="188806"/>
            <a:ext cx="74168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 того, когда алебастр затвердеет, соединяем шар с палкой. В отверстие, сделанное в бумажном шаре, наносим клей и закрепляем его на палке.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при помощи клея – пистолета закрепляем волокна Сизаля на кроне.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Users\Мария_01\Desktop\2014-04-24 16.48.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1444" y="3356992"/>
            <a:ext cx="2282175" cy="27493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67544" y="237996"/>
            <a:ext cx="8064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Оформление кроны дерева – самый интересный и творческий процесс. Сейчас  проявите полёт вашей фантазии. Берём грецкие орехи, жёлуди, шишки закрепляем в центре, сверху на кроне, при помощи клея-пистолета. Небольшая капелька клея диаметром 0.5см наносится на природный материал и соединяется с кроной.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Сверху, вниз приклеиваем природный материал.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4" descr="http://im2-tub-ru.yandex.net/i?id=70773685-3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6712" y="3789041"/>
            <a:ext cx="2917656" cy="2316962"/>
          </a:xfrm>
          <a:prstGeom prst="rect">
            <a:avLst/>
          </a:prstGeom>
          <a:noFill/>
        </p:spPr>
      </p:pic>
      <p:pic>
        <p:nvPicPr>
          <p:cNvPr id="4" name="Picture 4" descr="http://im0-tub-ru.yandex.net/i?id=349808973-4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3789040"/>
            <a:ext cx="3257741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27584" y="404664"/>
            <a:ext cx="75608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берём баллончик золотой краски и покрываем крону с природным материалом. Золотой цвет создаёт настроение праздника.  Делает воспитатель.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C:\Users\Мария_01\Desktop\2014-04-24 16.56.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48946"/>
            <a:ext cx="2769772" cy="369302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808</TotalTime>
  <Words>349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Мария</cp:lastModifiedBy>
  <cp:revision>101</cp:revision>
  <cp:lastPrinted>2014-12-09T17:46:21Z</cp:lastPrinted>
  <dcterms:created xsi:type="dcterms:W3CDTF">2014-01-25T09:01:03Z</dcterms:created>
  <dcterms:modified xsi:type="dcterms:W3CDTF">2018-11-04T20:47:50Z</dcterms:modified>
</cp:coreProperties>
</file>