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  <p:sldMasterId id="2147483908" r:id="rId2"/>
  </p:sldMasterIdLst>
  <p:notesMasterIdLst>
    <p:notesMasterId r:id="rId15"/>
  </p:notesMasterIdLst>
  <p:sldIdLst>
    <p:sldId id="274" r:id="rId3"/>
    <p:sldId id="276" r:id="rId4"/>
    <p:sldId id="256" r:id="rId5"/>
    <p:sldId id="280" r:id="rId6"/>
    <p:sldId id="262" r:id="rId7"/>
    <p:sldId id="279" r:id="rId8"/>
    <p:sldId id="278" r:id="rId9"/>
    <p:sldId id="268" r:id="rId10"/>
    <p:sldId id="282" r:id="rId11"/>
    <p:sldId id="263" r:id="rId12"/>
    <p:sldId id="275" r:id="rId13"/>
    <p:sldId id="28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37" autoAdjust="0"/>
  </p:normalViewPr>
  <p:slideViewPr>
    <p:cSldViewPr>
      <p:cViewPr varScale="1">
        <p:scale>
          <a:sx n="84" d="100"/>
          <a:sy n="84" d="100"/>
        </p:scale>
        <p:origin x="90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00029-0212-4C3E-B45B-409A723AE683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373F3-E49C-4F82-BB03-B55BB727F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279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373F3-E49C-4F82-BB03-B55BB727F4F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8BAF-B583-4624-A96F-89EE34CEB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8D8E0-1134-4E34-9882-D0A30414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B8B77-1530-4324-9328-76BCFCB5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8BAF-B583-4624-A96F-89EE34CEB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988D-E709-454F-9362-8B3EC0B6D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275F-7F6B-435E-897D-4B71BF256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65C5-961F-461B-A05A-E685BD3DA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AC1C-1D76-4BC8-A704-5D6DCD76A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63EED-87C6-4727-8F1E-8887B445E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69982-C1F5-4682-A119-675C805F7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2D8E-8784-4AEC-A505-39C6CC6C8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988D-E709-454F-9362-8B3EC0B6D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019E-18B9-40A5-8FF7-854BFAA4C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8D8E0-1134-4E34-9882-D0A30414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B8B77-1530-4324-9328-76BCFCB50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275F-7F6B-435E-897D-4B71BF256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65C5-961F-461B-A05A-E685BD3DA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AC1C-1D76-4BC8-A704-5D6DCD76A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63EED-87C6-4727-8F1E-8887B445E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69982-C1F5-4682-A119-675C805F7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2D8E-8784-4AEC-A505-39C6CC6C8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52019E-18B9-40A5-8FF7-854BFAA4C0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39591A-13AE-416F-9801-98E38C9B34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9591A-13AE-416F-9801-98E38C9B3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9144000" cy="12241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Мой любимый оперный певец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468313" y="5229200"/>
            <a:ext cx="82296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Настя\Desktop\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12776"/>
            <a:ext cx="6552728" cy="4586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Улица Шаляпина в Казани - на родине певца</a:t>
            </a:r>
            <a:endParaRPr lang="ru-RU" sz="3200" b="1" i="1" dirty="0"/>
          </a:p>
        </p:txBody>
      </p:sp>
      <p:pic>
        <p:nvPicPr>
          <p:cNvPr id="2" name="Picture 2" descr="C:\Users\Настя\Desktop\395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/>
              <a:t>Памятник Ф. Шаляпину в Москве</a:t>
            </a:r>
            <a:endParaRPr lang="ru-RU" sz="3600" b="1" i="1" dirty="0"/>
          </a:p>
        </p:txBody>
      </p:sp>
      <p:pic>
        <p:nvPicPr>
          <p:cNvPr id="2" name="Picture 2" descr="C:\Users\Настя\Desktop\big-57017057ff936741ad022f85-59ba7ae3d2ce0-1crku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963"/>
            <a:ext cx="9144001" cy="6093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Настя\Desktop\0_7afed_37025131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0" y="956721"/>
            <a:ext cx="9144000" cy="587727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5576" y="692696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 Теплоход «Федор Шаляпин»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124744"/>
          </a:xfrm>
        </p:spPr>
        <p:txBody>
          <a:bodyPr>
            <a:normAutofit/>
          </a:bodyPr>
          <a:lstStyle/>
          <a:p>
            <a:endParaRPr lang="ru-RU" sz="4000" b="1" dirty="0"/>
          </a:p>
        </p:txBody>
      </p:sp>
      <p:pic>
        <p:nvPicPr>
          <p:cNvPr id="2" name="Picture 2" descr="C:\Users\Настя\Desktop\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252"/>
            <a:ext cx="9143999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1052736"/>
            <a:ext cx="3835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Иван </a:t>
            </a:r>
          </a:p>
          <a:p>
            <a:r>
              <a:rPr lang="ru-RU" b="1" i="1" dirty="0" smtClean="0"/>
              <a:t>Яковлевич, </a:t>
            </a:r>
          </a:p>
          <a:p>
            <a:r>
              <a:rPr lang="ru-RU" b="1" i="1" dirty="0" smtClean="0"/>
              <a:t>отец певца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Настя\Desktop\kaban_old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646" y="1565393"/>
            <a:ext cx="8658708" cy="5292607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0100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Озеро Кабан близ Казани. Здесь Шаляпин в детстве катался на одном коньке (второй пары коньков у него просто не было из-за бедности!), а когда стал постарше, участвовал в народной забаве того времени – массовой драке на льду.  По словам современников, Федор Шаляпин обладал очень большой физической силой.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Autofit/>
          </a:bodyPr>
          <a:lstStyle/>
          <a:p>
            <a:endParaRPr lang="ru-RU" sz="2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Настя\Desktop\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8064" y="2636912"/>
            <a:ext cx="3995936" cy="1584176"/>
          </a:xfrm>
        </p:spPr>
        <p:txBody>
          <a:bodyPr>
            <a:noAutofit/>
          </a:bodyPr>
          <a:lstStyle/>
          <a:p>
            <a:pPr algn="just"/>
            <a:endParaRPr lang="ru-RU" sz="2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5661248"/>
            <a:ext cx="5220072" cy="1196752"/>
          </a:xfrm>
        </p:spPr>
        <p:txBody>
          <a:bodyPr/>
          <a:lstStyle/>
          <a:p>
            <a:pPr algn="ctr">
              <a:buNone/>
            </a:pPr>
            <a:endParaRPr lang="ru-RU" b="1" i="1" dirty="0"/>
          </a:p>
        </p:txBody>
      </p:sp>
      <p:pic>
        <p:nvPicPr>
          <p:cNvPr id="2" name="Picture 2" descr="C:\Users\Настя\Desktop\Slid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5517232"/>
            <a:ext cx="2887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Мефистофель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5733256"/>
            <a:ext cx="5004048" cy="1124744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Тифлис конца</a:t>
            </a:r>
            <a:r>
              <a:rPr lang="en-US" sz="2400" b="1" i="1" dirty="0" smtClean="0"/>
              <a:t> XIX </a:t>
            </a:r>
            <a:r>
              <a:rPr lang="ru-RU" sz="2400" b="1" i="1" dirty="0" smtClean="0"/>
              <a:t>века (ныне г. Тбилиси, столица Грузии)</a:t>
            </a:r>
            <a:endParaRPr lang="ru-RU" sz="2400" b="1" i="1" dirty="0"/>
          </a:p>
        </p:txBody>
      </p:sp>
      <p:pic>
        <p:nvPicPr>
          <p:cNvPr id="3" name="Picture 2" descr="C:\Users\Настя\Desktop\358560-a1e7f-66890072-m750x740-ue20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66" y="0"/>
            <a:ext cx="4572000" cy="6858000"/>
          </a:xfrm>
          <a:prstGeom prst="rect">
            <a:avLst/>
          </a:prstGeom>
          <a:noFill/>
        </p:spPr>
      </p:pic>
      <p:pic>
        <p:nvPicPr>
          <p:cNvPr id="8195" name="Picture 3" descr="C:\Users\Настя\Desktop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0"/>
            <a:ext cx="4860032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984" y="2852936"/>
            <a:ext cx="4716016" cy="86409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2" name="Picture 2" descr="C:\Users\Настя\Desktop\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Grp="1" noChangeAspect="1" noChangeArrowheads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Шаляпин с семьей</a:t>
            </a:r>
            <a:endParaRPr lang="ru-RU" b="1" i="1" dirty="0"/>
          </a:p>
        </p:txBody>
      </p:sp>
      <p:pic>
        <p:nvPicPr>
          <p:cNvPr id="11266" name="Picture 2" descr="C:\Users\Настя\Desktop\09-sffb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9144000" cy="6021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Autofit/>
          </a:bodyPr>
          <a:lstStyle/>
          <a:p>
            <a:endParaRPr lang="ru-RU" sz="1800" b="1" i="1" dirty="0"/>
          </a:p>
        </p:txBody>
      </p:sp>
      <p:pic>
        <p:nvPicPr>
          <p:cNvPr id="3" name="Picture 2" descr="C:\Users\Настя\Desktop\img11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74" y="0"/>
            <a:ext cx="913601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426" y="1772816"/>
            <a:ext cx="34574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Этот портрет Шаляпина (автор – Борис Кустодиев) написан в 1922 году, именно тогда Шаляпин уехал из Советской России навсегда. На фоне фигуры певца изображен символ ушедшей эпохи – Нижегородская ярмарка, на которой Шаляпину не суждено было побывать уже никогда.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</TotalTime>
  <Words>152</Words>
  <Application>Microsoft Office PowerPoint</Application>
  <PresentationFormat>Экран (4:3)</PresentationFormat>
  <Paragraphs>23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1_Поток</vt:lpstr>
      <vt:lpstr>Тема Office</vt:lpstr>
      <vt:lpstr>    Мой любимый оперный певец </vt:lpstr>
      <vt:lpstr>Презентация PowerPoint</vt:lpstr>
      <vt:lpstr>Озеро Кабан близ Казани. Здесь Шаляпин в детстве катался на одном коньке (второй пары коньков у него просто не было из-за бедности!), а когда стал постарше, участвовал в народной забаве того времени – массовой драке на льду.  По словам современников, Федор Шаляпин обладал очень большой физической силой.</vt:lpstr>
      <vt:lpstr>Презентация PowerPoint</vt:lpstr>
      <vt:lpstr>Презентация PowerPoint</vt:lpstr>
      <vt:lpstr>Тифлис конца XIX века (ныне г. Тбилиси, столица Грузии)</vt:lpstr>
      <vt:lpstr>.</vt:lpstr>
      <vt:lpstr>Шаляпин с семьей</vt:lpstr>
      <vt:lpstr>Презентация PowerPoint</vt:lpstr>
      <vt:lpstr>Улица Шаляпина в Казани - на родине певца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Мама и я в  Звенигороде около древних стен знаменитого Савва-Сторожевского монастыря</dc:title>
  <dc:creator>sergey</dc:creator>
  <cp:lastModifiedBy>Pasha</cp:lastModifiedBy>
  <cp:revision>92</cp:revision>
  <dcterms:created xsi:type="dcterms:W3CDTF">2016-04-26T15:56:35Z</dcterms:created>
  <dcterms:modified xsi:type="dcterms:W3CDTF">2018-11-04T17:39:32Z</dcterms:modified>
</cp:coreProperties>
</file>