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73" r:id="rId14"/>
    <p:sldId id="267" r:id="rId15"/>
    <p:sldId id="268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2322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entury Gothic" pitchFamily="34" charset="0"/>
              </a:rPr>
              <a:t>МУНИЦИПАЛЬНОЕ АВТОНОМНОЕ ДОШКОЛЬНОЕ ОБРАЗОВАТЕЛЬНОЕ УЧРЕЖДЕНИЕ </a:t>
            </a:r>
            <a:br>
              <a:rPr lang="ru-RU" sz="2400" b="1" dirty="0" smtClean="0">
                <a:solidFill>
                  <a:srgbClr val="002060"/>
                </a:solidFill>
                <a:latin typeface="Century Gothic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Century Gothic" pitchFamily="34" charset="0"/>
              </a:rPr>
              <a:t>ГОРОДА НОВОСИБИРСКА</a:t>
            </a:r>
            <a:br>
              <a:rPr lang="ru-RU" sz="2400" b="1" dirty="0" smtClean="0">
                <a:solidFill>
                  <a:srgbClr val="002060"/>
                </a:solidFill>
                <a:latin typeface="Century Gothic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Century Gothic" pitchFamily="34" charset="0"/>
              </a:rPr>
              <a:t>ДЕТСКИЙ САД № 373 КОМБИНИРОВАННОГО ВИДА «СКВОРУШКА»</a:t>
            </a:r>
            <a:endParaRPr lang="ru-RU" sz="2400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708920"/>
            <a:ext cx="7488832" cy="3960440"/>
          </a:xfrm>
        </p:spPr>
        <p:txBody>
          <a:bodyPr>
            <a:normAutofit fontScale="77500" lnSpcReduction="20000"/>
          </a:bodyPr>
          <a:lstStyle/>
          <a:p>
            <a:r>
              <a:rPr lang="ru-RU" sz="6400" b="1" dirty="0" smtClean="0">
                <a:solidFill>
                  <a:srgbClr val="009900"/>
                </a:solidFill>
                <a:latin typeface="Century Gothic" pitchFamily="34" charset="0"/>
              </a:rPr>
              <a:t>ОГОРОД НА ОКНЕ</a:t>
            </a:r>
          </a:p>
          <a:p>
            <a:endParaRPr lang="ru-RU" sz="2800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r>
              <a:rPr lang="ru-RU" sz="2300" dirty="0" smtClean="0">
                <a:solidFill>
                  <a:srgbClr val="002060"/>
                </a:solidFill>
                <a:latin typeface="Century Gothic" pitchFamily="34" charset="0"/>
              </a:rPr>
              <a:t>Кристина Вадимовна Буренок</a:t>
            </a:r>
          </a:p>
          <a:p>
            <a:r>
              <a:rPr lang="ru-RU" sz="2300" dirty="0" smtClean="0">
                <a:solidFill>
                  <a:srgbClr val="002060"/>
                </a:solidFill>
                <a:latin typeface="Century Gothic" pitchFamily="34" charset="0"/>
              </a:rPr>
              <a:t>воспитатель первой квалификационной категории группы ОДА</a:t>
            </a:r>
          </a:p>
          <a:p>
            <a:r>
              <a:rPr lang="ru-RU" sz="2300" dirty="0" smtClean="0">
                <a:solidFill>
                  <a:srgbClr val="002060"/>
                </a:solidFill>
                <a:latin typeface="Century Gothic" pitchFamily="34" charset="0"/>
              </a:rPr>
              <a:t>Юлия Сергеевна </a:t>
            </a:r>
            <a:r>
              <a:rPr lang="ru-RU" sz="2300" dirty="0" err="1" smtClean="0">
                <a:solidFill>
                  <a:srgbClr val="002060"/>
                </a:solidFill>
                <a:latin typeface="Century Gothic" pitchFamily="34" charset="0"/>
              </a:rPr>
              <a:t>Кичимбаева</a:t>
            </a:r>
            <a:endParaRPr lang="ru-RU" sz="2300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r>
              <a:rPr lang="ru-RU" sz="2300" dirty="0" smtClean="0">
                <a:solidFill>
                  <a:srgbClr val="002060"/>
                </a:solidFill>
                <a:latin typeface="Century Gothic" pitchFamily="34" charset="0"/>
              </a:rPr>
              <a:t>воспитатель группы ОДА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Century Gothic" pitchFamily="34" charset="0"/>
              </a:rPr>
              <a:t>Новосибирск 2017</a:t>
            </a:r>
          </a:p>
          <a:p>
            <a:pPr algn="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IV </a:t>
            </a:r>
            <a:r>
              <a:rPr lang="ru-RU" b="1" dirty="0" smtClean="0">
                <a:solidFill>
                  <a:srgbClr val="002060"/>
                </a:solidFill>
              </a:rPr>
              <a:t>ЭТАП – ПРЕЗЕНТАЦИЯ ПРОЕКТОВ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1. Семейство Чипполино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Изображение 011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597962">
            <a:off x="5774552" y="2160741"/>
            <a:ext cx="3071374" cy="3029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Изображение 01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204864"/>
            <a:ext cx="2160240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2. Создание огорода на окне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IMG_20160311_17044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268761"/>
            <a:ext cx="2538282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60310_07465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268760"/>
            <a:ext cx="2427734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60311_17010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268760"/>
            <a:ext cx="257175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160315_17450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2715766" cy="3621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60322_07384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924944"/>
            <a:ext cx="2643758" cy="35250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60322_07425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88640"/>
            <a:ext cx="2715766" cy="3621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160322_07441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04664"/>
            <a:ext cx="3363838" cy="44851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60314_07261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772816"/>
            <a:ext cx="3507854" cy="4677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3. Выставка детского творчества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Изображение 0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980728"/>
            <a:ext cx="3003798" cy="4005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Изображение 01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980727"/>
            <a:ext cx="3051000" cy="406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4. Создание книжек о наблюдении за ростом растений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Изображение 0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88840"/>
            <a:ext cx="3059832" cy="2294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Изображение 00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340768"/>
            <a:ext cx="2211710" cy="2948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Изображение 00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124744"/>
            <a:ext cx="2571750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00B050"/>
                </a:solidFill>
              </a:rPr>
              <a:t>5. Представление итогового варианта огорода на окне.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92276"/>
            <a:ext cx="3120000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6600" y="2331000"/>
            <a:ext cx="2928000" cy="219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entury Gothic" pitchFamily="34" charset="0"/>
              </a:rPr>
              <a:t>Актуальность проекта</a:t>
            </a:r>
            <a:endParaRPr lang="ru-RU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9900"/>
                </a:solidFill>
              </a:rPr>
              <a:t>У современных детей появились совсем другие ценности. Они привыкли, что можно сходить с родителями в магазин и купить овощи, фрукты, зелень. Но мало кто из них знает, что это все можно вырастить самостоятельно, своими силами.</a:t>
            </a:r>
          </a:p>
          <a:p>
            <a:r>
              <a:rPr lang="ru-RU" dirty="0" smtClean="0">
                <a:solidFill>
                  <a:srgbClr val="009900"/>
                </a:solidFill>
              </a:rPr>
              <a:t>С помощью этого проекта, мы хотели показать детям, что вполне реально вырастить овощи и зелень на окне и даже попробовать первые плоды своих трудов.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entury Gothic" pitchFamily="34" charset="0"/>
              </a:rPr>
              <a:t>Тема проекта: Огород на окне.</a:t>
            </a:r>
            <a:endParaRPr lang="ru-RU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17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9900"/>
                </a:solidFill>
              </a:rPr>
              <a:t>Цель:</a:t>
            </a:r>
            <a:r>
              <a:rPr lang="ru-RU" sz="2000" dirty="0" smtClean="0">
                <a:solidFill>
                  <a:srgbClr val="009900"/>
                </a:solidFill>
              </a:rPr>
              <a:t> создание условий для возникновения</a:t>
            </a:r>
          </a:p>
          <a:p>
            <a:pPr>
              <a:buNone/>
            </a:pPr>
            <a:r>
              <a:rPr lang="ru-RU" sz="2000" dirty="0" smtClean="0">
                <a:solidFill>
                  <a:srgbClr val="009900"/>
                </a:solidFill>
              </a:rPr>
              <a:t>    желания самостоятельно сажать растения  ухаживать за ними.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9900"/>
                </a:solidFill>
              </a:rPr>
              <a:t>Задачи:</a:t>
            </a:r>
          </a:p>
          <a:p>
            <a:r>
              <a:rPr lang="ru-RU" sz="2000" dirty="0" smtClean="0">
                <a:solidFill>
                  <a:srgbClr val="009900"/>
                </a:solidFill>
              </a:rPr>
              <a:t>Развивающая: развить у детей трудолюбие, желание, мотивацию.</a:t>
            </a:r>
          </a:p>
          <a:p>
            <a:r>
              <a:rPr lang="ru-RU" sz="2000" dirty="0" smtClean="0">
                <a:solidFill>
                  <a:srgbClr val="009900"/>
                </a:solidFill>
              </a:rPr>
              <a:t>Воспитательная: воспитывать бережное отношение к труду, заботливое отношение к растениям, формировать партнерские отношения между детьми, педагогами и родителями.</a:t>
            </a:r>
          </a:p>
          <a:p>
            <a:pPr algn="r">
              <a:buNone/>
            </a:pPr>
            <a:r>
              <a:rPr lang="ru-RU" sz="2000" b="1" dirty="0" smtClean="0">
                <a:solidFill>
                  <a:srgbClr val="009900"/>
                </a:solidFill>
              </a:rPr>
              <a:t>Возраст детей: </a:t>
            </a:r>
            <a:r>
              <a:rPr lang="ru-RU" sz="2000" dirty="0" smtClean="0">
                <a:solidFill>
                  <a:srgbClr val="009900"/>
                </a:solidFill>
              </a:rPr>
              <a:t>5-6 лет</a:t>
            </a:r>
          </a:p>
          <a:p>
            <a:pPr algn="r">
              <a:buNone/>
            </a:pPr>
            <a:r>
              <a:rPr lang="ru-RU" sz="2000" b="1" dirty="0" smtClean="0">
                <a:solidFill>
                  <a:srgbClr val="009900"/>
                </a:solidFill>
              </a:rPr>
              <a:t>Продолжительность проекта: </a:t>
            </a:r>
            <a:r>
              <a:rPr lang="ru-RU" sz="2000" dirty="0" smtClean="0">
                <a:solidFill>
                  <a:srgbClr val="009900"/>
                </a:solidFill>
              </a:rPr>
              <a:t>01.03.17-03.04.17г.</a:t>
            </a:r>
          </a:p>
          <a:p>
            <a:pPr algn="r">
              <a:buNone/>
            </a:pPr>
            <a:r>
              <a:rPr lang="ru-RU" sz="2000" b="1" dirty="0" smtClean="0">
                <a:solidFill>
                  <a:srgbClr val="009900"/>
                </a:solidFill>
              </a:rPr>
              <a:t>Вид проекта: </a:t>
            </a:r>
            <a:r>
              <a:rPr lang="ru-RU" sz="2000" dirty="0" smtClean="0">
                <a:solidFill>
                  <a:srgbClr val="009900"/>
                </a:solidFill>
              </a:rPr>
              <a:t>познавательно-ориентированный.</a:t>
            </a:r>
            <a:endParaRPr lang="ru-RU" sz="200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entury Gothic" pitchFamily="34" charset="0"/>
              </a:rPr>
              <a:t>Ожидаемый результат</a:t>
            </a:r>
            <a:endParaRPr lang="ru-RU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9900"/>
                </a:solidFill>
              </a:rPr>
              <a:t>Постоянное желание помогать мамам, бабушкам в огороде. Желание самостоятельно выращивать растения и ухаживать за ними, наблюдать за их ростом и развитием.</a:t>
            </a:r>
            <a:endParaRPr lang="ru-RU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3563888" y="1988840"/>
            <a:ext cx="1944216" cy="79208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</a:rPr>
              <a:t>Ребенок</a:t>
            </a: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entury Gothic" pitchFamily="34" charset="0"/>
              </a:rPr>
              <a:t>Взаимодействие</a:t>
            </a:r>
            <a:endParaRPr lang="ru-RU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827584" y="3717032"/>
            <a:ext cx="2160240" cy="792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Родители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139952" y="3645024"/>
            <a:ext cx="2088232" cy="792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Воспитатели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444208" y="2780928"/>
            <a:ext cx="2016224" cy="93610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Дети из своей группы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716016" y="2852936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3"/>
          </p:cNvCxnSpPr>
          <p:nvPr/>
        </p:nvCxnSpPr>
        <p:spPr>
          <a:xfrm flipH="1">
            <a:off x="2555776" y="2664929"/>
            <a:ext cx="1292836" cy="10521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80112" y="2564904"/>
            <a:ext cx="93610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Century Gothic" pitchFamily="34" charset="0"/>
              </a:rPr>
              <a:t>I </a:t>
            </a:r>
            <a:r>
              <a:rPr lang="ru-RU" b="1" dirty="0" smtClean="0">
                <a:solidFill>
                  <a:srgbClr val="002060"/>
                </a:solidFill>
                <a:latin typeface="Century Gothic" pitchFamily="34" charset="0"/>
              </a:rPr>
              <a:t>ЭТАП – ВЫБОР ТЕМЫ</a:t>
            </a:r>
            <a:endParaRPr lang="ru-RU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519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3200"/>
                <a:gridCol w="2743200"/>
                <a:gridCol w="2743200"/>
              </a:tblGrid>
              <a:tr h="10872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Что</a:t>
                      </a:r>
                      <a:r>
                        <a:rPr lang="ru-RU" baseline="0" dirty="0" smtClean="0"/>
                        <a:t> мы знаем?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Что мы хотим узнать?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Где/откуда мы</a:t>
                      </a:r>
                      <a:r>
                        <a:rPr lang="ru-RU" baseline="0" dirty="0" smtClean="0"/>
                        <a:t> можем узнать?</a:t>
                      </a:r>
                      <a:endParaRPr lang="ru-RU" dirty="0"/>
                    </a:p>
                  </a:txBody>
                  <a:tcPr/>
                </a:tc>
              </a:tr>
              <a:tr h="108727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1.</a:t>
                      </a:r>
                      <a:r>
                        <a:rPr lang="ru-RU" b="1" baseline="0" dirty="0" smtClean="0">
                          <a:solidFill>
                            <a:srgbClr val="00B050"/>
                          </a:solidFill>
                        </a:rPr>
                        <a:t> Прежде чем высаживать рассаду в огород – ее выращивают на окне.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1. Почему</a:t>
                      </a:r>
                      <a:r>
                        <a:rPr lang="ru-RU" b="1" baseline="0" dirty="0" smtClean="0">
                          <a:solidFill>
                            <a:srgbClr val="00B050"/>
                          </a:solidFill>
                        </a:rPr>
                        <a:t> нельзя семена сразу посадить в огород, на грядки?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1. Интернет,</a:t>
                      </a:r>
                      <a:r>
                        <a:rPr lang="ru-RU" b="1" baseline="0" dirty="0" smtClean="0">
                          <a:solidFill>
                            <a:srgbClr val="00B050"/>
                          </a:solidFill>
                        </a:rPr>
                        <a:t> СМИ.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108727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2. Мы знаем много названий овощей и</a:t>
                      </a:r>
                      <a:r>
                        <a:rPr lang="ru-RU" b="1" baseline="0" dirty="0" smtClean="0">
                          <a:solidFill>
                            <a:srgbClr val="00B050"/>
                          </a:solidFill>
                        </a:rPr>
                        <a:t> цветов.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2. Почему большинство семян надо замачивать в воде и вате?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2. Воспитатели,</a:t>
                      </a:r>
                      <a:r>
                        <a:rPr lang="ru-RU" b="1" baseline="0" dirty="0" smtClean="0">
                          <a:solidFill>
                            <a:srgbClr val="00B050"/>
                          </a:solidFill>
                        </a:rPr>
                        <a:t> родители.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108727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3. Мы</a:t>
                      </a:r>
                      <a:r>
                        <a:rPr lang="ru-RU" b="1" baseline="0" dirty="0" smtClean="0">
                          <a:solidFill>
                            <a:srgbClr val="00B050"/>
                          </a:solidFill>
                        </a:rPr>
                        <a:t> наблюдаем за нашим огородом на окне, и знаем, что растения растут.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3. Что будет,</a:t>
                      </a:r>
                      <a:r>
                        <a:rPr lang="ru-RU" b="1" baseline="0" dirty="0" smtClean="0">
                          <a:solidFill>
                            <a:srgbClr val="00B050"/>
                          </a:solidFill>
                        </a:rPr>
                        <a:t> если не поливать растения долгое время?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3. Специализированные магазины.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 descr="Изображение 0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1994995" y="-550493"/>
            <a:ext cx="4752528" cy="6655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entury Gothic" pitchFamily="34" charset="0"/>
              </a:rPr>
              <a:t>II </a:t>
            </a:r>
            <a:r>
              <a:rPr lang="ru-RU" b="1" dirty="0" smtClean="0">
                <a:solidFill>
                  <a:srgbClr val="002060"/>
                </a:solidFill>
                <a:latin typeface="Century Gothic" pitchFamily="34" charset="0"/>
              </a:rPr>
              <a:t>ЭТАП – СБОР ИНФОРМАЦИИ</a:t>
            </a:r>
            <a:endParaRPr lang="ru-RU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Беседы о овощах, цветах, зелени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Рассматривание картинок с изображением овощей, цветов, зелени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Просмотр фрагментов научных и мультипликационных фильмов, где речь идет о овощах, цветах и зелени.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Подбор научно-познавательной литературы.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entury Gothic" pitchFamily="34" charset="0"/>
              </a:rPr>
              <a:t>III </a:t>
            </a:r>
            <a:r>
              <a:rPr lang="ru-RU" b="1" dirty="0" smtClean="0">
                <a:solidFill>
                  <a:srgbClr val="002060"/>
                </a:solidFill>
                <a:latin typeface="Century Gothic" pitchFamily="34" charset="0"/>
              </a:rPr>
              <a:t>ЭТАП – ВЫБОР И РЕАЛИЗАЦИЯ ПРОЕКТОВ</a:t>
            </a:r>
            <a:endParaRPr lang="ru-RU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Возможные проекты: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Семейство Чипполино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Создание огорода на окне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Выставка детского творчества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Создание книжек о наблюдении за ростом растений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Представление итогового варианта огорода на окне.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407</Words>
  <Application>Microsoft Office PowerPoint</Application>
  <PresentationFormat>Экран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АВТОНОМНОЕ ДОШКОЛЬНОЕ ОБРАЗОВАТЕЛЬНОЕ УЧРЕЖДЕНИЕ  ГОРОДА НОВОСИБИРСКА ДЕТСКИЙ САД № 373 КОМБИНИРОВАННОГО ВИДА «СКВОРУШКА»</vt:lpstr>
      <vt:lpstr>Актуальность проекта</vt:lpstr>
      <vt:lpstr>Тема проекта: Огород на окне.</vt:lpstr>
      <vt:lpstr>Ожидаемый результат</vt:lpstr>
      <vt:lpstr>Взаимодействие</vt:lpstr>
      <vt:lpstr>I ЭТАП – ВЫБОР ТЕМЫ</vt:lpstr>
      <vt:lpstr>Презентация PowerPoint</vt:lpstr>
      <vt:lpstr>II ЭТАП – СБОР ИНФОРМАЦИИ</vt:lpstr>
      <vt:lpstr>III ЭТАП – ВЫБОР И РЕАЛИЗАЦИЯ ПРОЕКТОВ</vt:lpstr>
      <vt:lpstr>IV ЭТАП – ПРЕЗЕНТАЦИЯ ПРОЕКТОВ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5. Представление итогового варианта огорода на окне.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 ГОРОДА НОВОСИБИРСКА ДЕТСКИЙ САД № 373 КОМБИНИРОВАННОГО ВИДА «СКВОРУШКА»</dc:title>
  <cp:lastModifiedBy>Кристина</cp:lastModifiedBy>
  <cp:revision>14</cp:revision>
  <dcterms:modified xsi:type="dcterms:W3CDTF">2018-11-04T20:07:20Z</dcterms:modified>
</cp:coreProperties>
</file>