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2" r:id="rId2"/>
    <p:sldId id="263" r:id="rId3"/>
    <p:sldId id="264" r:id="rId4"/>
    <p:sldId id="265" r:id="rId5"/>
    <p:sldId id="270" r:id="rId6"/>
    <p:sldId id="27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04.11.2018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okrugmir.ru/class3/class33.php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5157192"/>
            <a:ext cx="6067400" cy="918594"/>
          </a:xfrm>
        </p:spPr>
        <p:txBody>
          <a:bodyPr>
            <a:normAutofit/>
          </a:bodyPr>
          <a:lstStyle/>
          <a:p>
            <a:pPr algn="r"/>
            <a:r>
              <a:rPr lang="ru-RU" sz="1400" dirty="0" smtClean="0"/>
              <a:t>Выполнила Попова Е. И.</a:t>
            </a:r>
            <a:br>
              <a:rPr lang="ru-RU" sz="1400" dirty="0" smtClean="0"/>
            </a:br>
            <a:r>
              <a:rPr lang="ru-RU" sz="1400" dirty="0" smtClean="0"/>
              <a:t>учитель МКОУ БГО </a:t>
            </a:r>
            <a:r>
              <a:rPr lang="ru-RU" sz="1400" dirty="0" err="1" smtClean="0"/>
              <a:t>Макашевской</a:t>
            </a:r>
            <a:r>
              <a:rPr lang="ru-RU" sz="1400" dirty="0" smtClean="0"/>
              <a:t> СОШ</a:t>
            </a:r>
            <a:endParaRPr lang="ru-RU" sz="1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scene3d>
            <a:camera prst="perspectiveContrastingRightFacing"/>
            <a:lightRig rig="threePt" dir="t"/>
          </a:scene3d>
        </p:spPr>
        <p:txBody>
          <a:bodyPr>
            <a:normAutofit fontScale="47500" lnSpcReduction="20000"/>
          </a:bodyPr>
          <a:lstStyle/>
          <a:p>
            <a:r>
              <a:rPr lang="ru-RU" sz="3800" b="1" u="sng" dirty="0">
                <a:hlinkClick r:id="rId2"/>
              </a:rPr>
              <a:t>Окружающий мир 3 </a:t>
            </a:r>
            <a:r>
              <a:rPr lang="ru-RU" sz="3800" b="1" u="sng" dirty="0" smtClean="0">
                <a:hlinkClick r:id="rId2"/>
              </a:rPr>
              <a:t>класс</a:t>
            </a:r>
            <a:endParaRPr lang="ru-RU" sz="3800" b="1" u="sng" dirty="0" smtClean="0"/>
          </a:p>
          <a:p>
            <a:r>
              <a:rPr lang="ru-RU" sz="3800" b="1" dirty="0"/>
              <a:t>Солнце, растения и мы с вами</a:t>
            </a:r>
            <a:r>
              <a:rPr lang="ru-RU" sz="3800" dirty="0"/>
              <a:t/>
            </a:r>
            <a:br>
              <a:rPr lang="ru-RU" sz="3800" dirty="0"/>
            </a:br>
            <a:endParaRPr lang="ru-RU" sz="3800" dirty="0"/>
          </a:p>
          <a:p>
            <a:endParaRPr lang="ru-RU" dirty="0"/>
          </a:p>
        </p:txBody>
      </p:sp>
      <p:pic>
        <p:nvPicPr>
          <p:cNvPr id="5" name="Picture 2" descr="D:\МОИ ДОКУМЕНТЫ\Рабочий стол\441_1312\IMG_729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04664"/>
            <a:ext cx="4641481" cy="3427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988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Охранять растения-значит заботиться обо всем живом.</a:t>
            </a:r>
            <a:br>
              <a:rPr lang="ru-RU" sz="2400" dirty="0" smtClean="0"/>
            </a:br>
            <a:r>
              <a:rPr lang="ru-RU" sz="2400" dirty="0" smtClean="0"/>
              <a:t>Итогом нашего урока было придумать благодарственную грамоту всем растениям на земле.</a:t>
            </a:r>
            <a:endParaRPr lang="ru-RU" sz="2400" dirty="0"/>
          </a:p>
        </p:txBody>
      </p:sp>
      <p:pic>
        <p:nvPicPr>
          <p:cNvPr id="1026" name="Picture 2" descr="D:\МОИ ДОКУМЕНТЫ\Рабочий стол\441_1312\IMG_729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988840"/>
            <a:ext cx="6992805" cy="4534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323528" y="476672"/>
            <a:ext cx="8686800" cy="841248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smtClean="0"/>
              <a:t>Охранять растения-значит заботиться обо всем живом.</a:t>
            </a:r>
            <a:br>
              <a:rPr lang="ru-RU" sz="2400" smtClean="0"/>
            </a:br>
            <a:r>
              <a:rPr lang="ru-RU" sz="2400" smtClean="0"/>
              <a:t>Итогом нашего урока было придумать благодарственную грамоту всем растениям на земле.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94149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МОИ ДОКУМЕНТЫ\Рабочий стол\441_1312\IMG_729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3" y="476672"/>
            <a:ext cx="8553201" cy="6063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37266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МОИ ДОКУМЕНТЫ\Рабочий стол\441_1312\IMG_729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684114"/>
            <a:ext cx="3528392" cy="3004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D:\МОИ ДОКУМЕНТЫ\Рабочий стол\441_1312\IMG_73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179" y="332656"/>
            <a:ext cx="4736037" cy="3351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3389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МОИ ДОКУМЕНТЫ\Рабочий стол\441_1312\IMG_73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5988" y="3451312"/>
            <a:ext cx="3784514" cy="2758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D:\МОИ ДОКУМЕНТЫ\Рабочий стол\441_1312\IMG_729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60648"/>
            <a:ext cx="4027235" cy="3190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7711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rgbClr val="FF0000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perspectiveContrastingRightFacing"/>
            <a:lightRig rig="threePt" dir="t"/>
          </a:scene3d>
        </p:spPr>
        <p:txBody>
          <a:bodyPr/>
          <a:lstStyle/>
          <a:p>
            <a:r>
              <a:rPr lang="ru-RU" dirty="0" smtClean="0"/>
              <a:t>Спасибо за внимание !</a:t>
            </a:r>
            <a:endParaRPr lang="ru-RU" dirty="0"/>
          </a:p>
        </p:txBody>
      </p:sp>
      <p:pic>
        <p:nvPicPr>
          <p:cNvPr id="9218" name="Picture 2" descr="ÐÐ°ÑÑÐ¸Ð½ÐºÐ¸ Ð¿Ð¾ Ð·Ð°Ð¿ÑÐ¾ÑÑ ÐºÐ°ÑÑÐ¸Ð½ÐºÐ¸ Ð¿ÑÐ¾ Ð¿ÑÐ¸ÑÐ¾Ð´Ñ Ð´Ð»Ñ Ð´ÐµÑÐµÐ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276872"/>
            <a:ext cx="6192688" cy="4204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21710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46</TotalTime>
  <Words>35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Трек</vt:lpstr>
      <vt:lpstr>Выполнила Попова Е. И. учитель МКОУ БГО Макашевской СОШ</vt:lpstr>
      <vt:lpstr>Охранять растения-значит заботиться обо всем живом. Итогом нашего урока было придумать благодарственную грамоту всем растениям на земле.</vt:lpstr>
      <vt:lpstr>Презентация PowerPoint</vt:lpstr>
      <vt:lpstr>Презентация PowerPoint</vt:lpstr>
      <vt:lpstr>Презентация PowerPoint</vt:lpstr>
      <vt:lpstr>Спасибо за внимание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Окружающий мир 3 класс </dc:title>
  <dc:creator>Администратор</dc:creator>
  <cp:lastModifiedBy>XTreme.ws</cp:lastModifiedBy>
  <cp:revision>18</cp:revision>
  <dcterms:created xsi:type="dcterms:W3CDTF">2018-11-04T11:52:40Z</dcterms:created>
  <dcterms:modified xsi:type="dcterms:W3CDTF">2018-11-04T14:00:41Z</dcterms:modified>
</cp:coreProperties>
</file>