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77" r:id="rId5"/>
    <p:sldId id="278" r:id="rId6"/>
    <p:sldId id="259" r:id="rId7"/>
    <p:sldId id="260" r:id="rId8"/>
    <p:sldId id="279" r:id="rId9"/>
    <p:sldId id="261" r:id="rId10"/>
    <p:sldId id="262" r:id="rId11"/>
    <p:sldId id="263" r:id="rId12"/>
    <p:sldId id="281" r:id="rId13"/>
    <p:sldId id="264" r:id="rId14"/>
    <p:sldId id="265" r:id="rId15"/>
    <p:sldId id="280" r:id="rId16"/>
    <p:sldId id="266" r:id="rId17"/>
    <p:sldId id="267" r:id="rId18"/>
    <p:sldId id="268" r:id="rId19"/>
    <p:sldId id="271" r:id="rId20"/>
    <p:sldId id="272" r:id="rId21"/>
    <p:sldId id="269" r:id="rId22"/>
    <p:sldId id="282" r:id="rId23"/>
    <p:sldId id="283" r:id="rId24"/>
    <p:sldId id="273" r:id="rId25"/>
    <p:sldId id="276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3" autoAdjust="0"/>
    <p:restoredTop sz="94660"/>
  </p:normalViewPr>
  <p:slideViewPr>
    <p:cSldViewPr>
      <p:cViewPr varScale="1">
        <p:scale>
          <a:sx n="68" d="100"/>
          <a:sy n="68" d="100"/>
        </p:scale>
        <p:origin x="3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72BAE-A7DB-4C96-B6DB-FAE00C20FB6F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3B55E-12E1-46C0-AFDA-BB635E69D8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188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69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29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47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566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69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95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73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07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1237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149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83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89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431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5361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438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950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88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436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13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32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183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335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348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41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07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51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Великая Отечественная война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22 июня 1941 год </a:t>
            </a:r>
          </a:p>
          <a:p>
            <a:r>
              <a:rPr lang="ru-RU" sz="3600" dirty="0" smtClean="0"/>
              <a:t>-</a:t>
            </a:r>
          </a:p>
          <a:p>
            <a:r>
              <a:rPr lang="ru-RU" sz="3600" dirty="0" smtClean="0"/>
              <a:t>9 мая 1945 год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9388"/>
            <a:ext cx="8724900" cy="6300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4357687" cy="6303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2" y="2143116"/>
            <a:ext cx="4357688" cy="286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Ирина\My Pictures\блокада\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" y="571480"/>
            <a:ext cx="4060906" cy="5524520"/>
          </a:xfrm>
          <a:prstGeom prst="rect">
            <a:avLst/>
          </a:prstGeom>
          <a:ln w="19050" cap="sq">
            <a:solidFill>
              <a:srgbClr val="00206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86314" y="928670"/>
            <a:ext cx="33575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ноябре 1941 года рабочие получали 250 граммов хлеба в день, а дети, иждивенцы и служащие – по 125 граммов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4714875" cy="2714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6213" y="1260475"/>
            <a:ext cx="3743325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Содержимое 7" descr="хлеб блок ленин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7158" y="3350330"/>
            <a:ext cx="3559171" cy="3507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39750"/>
            <a:ext cx="4356100" cy="558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4413" y="539750"/>
            <a:ext cx="3994150" cy="558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714356"/>
            <a:ext cx="37862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бессильной злобе немцы целыми днями обстреливают город…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Рушатся дома, гибнут мирные люди.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Ленинграде всё ещё много детей.</a:t>
            </a:r>
          </a:p>
        </p:txBody>
      </p:sp>
      <p:pic>
        <p:nvPicPr>
          <p:cNvPr id="3" name="Содержимое 3" descr="28-12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1000108"/>
            <a:ext cx="4059238" cy="4857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79388"/>
            <a:ext cx="4679950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79388"/>
            <a:ext cx="8435975" cy="594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39750"/>
            <a:ext cx="7920038" cy="521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0450" y="2879725"/>
            <a:ext cx="5486400" cy="3840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715000" cy="3705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00760" y="71435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Дорога Жизни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Блокада Ленинграда</a:t>
            </a:r>
            <a:br>
              <a:rPr lang="ru-RU" dirty="0" smtClean="0"/>
            </a:br>
            <a:r>
              <a:rPr lang="ru-RU" dirty="0" smtClean="0"/>
              <a:t>8 сентября 1941 года – 27 января 1944 года</a:t>
            </a:r>
            <a:endParaRPr lang="ru-RU" dirty="0"/>
          </a:p>
        </p:txBody>
      </p:sp>
      <p:pic>
        <p:nvPicPr>
          <p:cNvPr id="4" name="Содержимое 5" descr="обложка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1984348"/>
            <a:ext cx="7310478" cy="4873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8350" cy="335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3240088"/>
            <a:ext cx="4819650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59075"/>
            <a:ext cx="5302250" cy="409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859337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428604"/>
            <a:ext cx="35004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Дорогой папа! Я теперь не учусь в школе, а работаю на станках… А мама работает тоже, только</a:t>
            </a:r>
          </a:p>
          <a:p>
            <a:pPr algn="ctr"/>
            <a:r>
              <a:rPr lang="ru-RU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другом цехе, где делают мины. Я всё время хочу есть, и мама тоже всё время хочет есть…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…твой сын,… Фёдор Быков »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4714875" cy="634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\My Pictures\блокада\3728174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57313"/>
            <a:ext cx="4059238" cy="4357687"/>
          </a:xfrm>
          <a:prstGeom prst="rect">
            <a:avLst/>
          </a:prstGeom>
          <a:ln w="19050" cap="sq"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572000" y="178592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27 января 1944 года Ленинград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  салютовал  24  залпами  из 324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Орудий в честь полной ликвидации  вражеской  блокады- разгрома немцев под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Ленинградом.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2274371" cy="33575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Содержимое 4" descr="медаль за лен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29190" y="285728"/>
            <a:ext cx="3714750" cy="457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450057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Третьего июня 1943 года тысячам  ленинградцев были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Вручены первые медали  «За оборону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Ленинграда».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725" y="360363"/>
            <a:ext cx="7740650" cy="577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f86d70ab9e5a4987b3129514d2f872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500" y="1357313"/>
            <a:ext cx="3714750" cy="4738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6248" y="121442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Полгорода лежит в земле сырой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Неугасима память поколений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И память тех, кого так свято чтим,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Давайте люди, встанем на мгновенье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И в скорби постоим и помолчим…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225" y="263525"/>
            <a:ext cx="5040313" cy="6396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баррикад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642918"/>
            <a:ext cx="4357718" cy="47863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571480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Август  1941  года. </a:t>
            </a:r>
          </a:p>
          <a:p>
            <a:pPr algn="ctr">
              <a:buFont typeface="Wingdings 2" pitchFamily="18" charset="2"/>
              <a:buNone/>
            </a:pPr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Немцы неистово рвутся к Ленинграду. </a:t>
            </a:r>
          </a:p>
          <a:p>
            <a:pPr algn="ctr"/>
            <a:endParaRPr lang="ru-RU" sz="3200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Ленинградцы строят  баррикады на улицах, </a:t>
            </a: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готовясь, если понадобится , к уличным  боям.</a:t>
            </a:r>
          </a:p>
          <a:p>
            <a:pPr algn="ctr"/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Блокада Ленинграда </a:t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Что такое блокада? Из окруженного города нельзя выехать ни на поезде, ни на машине. Все пути к нему на суше захвачены фашистами.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обстрел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000250"/>
            <a:ext cx="314325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Ирина\My Pictures\20f0b09b84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357688" y="2000250"/>
            <a:ext cx="4206875" cy="4357688"/>
          </a:xfrm>
          <a:prstGeom prst="rect">
            <a:avLst/>
          </a:prstGeom>
          <a:ln w="38100" cap="sq"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4429124" cy="31720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9" y="3249709"/>
            <a:ext cx="5572132" cy="3608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7638"/>
            <a:ext cx="4286250" cy="6153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4412" y="285728"/>
            <a:ext cx="4319588" cy="306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929190" y="4000504"/>
            <a:ext cx="42148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smtClean="0">
                <a:solidFill>
                  <a:srgbClr val="FFFF00"/>
                </a:solidFill>
              </a:rPr>
              <a:t>«С 4 </a:t>
            </a:r>
            <a:r>
              <a:rPr lang="en-GB" sz="2800" dirty="0" err="1" smtClean="0">
                <a:solidFill>
                  <a:srgbClr val="FFFF00"/>
                </a:solidFill>
              </a:rPr>
              <a:t>сентября</a:t>
            </a:r>
            <a:r>
              <a:rPr lang="en-GB" sz="2800" dirty="0" smtClean="0">
                <a:solidFill>
                  <a:srgbClr val="FFFF00"/>
                </a:solidFill>
              </a:rPr>
              <a:t> 1941 </a:t>
            </a:r>
            <a:r>
              <a:rPr lang="en-GB" sz="2800" dirty="0" err="1" smtClean="0">
                <a:solidFill>
                  <a:srgbClr val="FFFF00"/>
                </a:solidFill>
              </a:rPr>
              <a:t>года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по</a:t>
            </a:r>
            <a:r>
              <a:rPr lang="en-GB" sz="2800" dirty="0" smtClean="0">
                <a:solidFill>
                  <a:srgbClr val="FFFF00"/>
                </a:solidFill>
              </a:rPr>
              <a:t> 22 </a:t>
            </a:r>
            <a:r>
              <a:rPr lang="en-GB" sz="2800" dirty="0" err="1" smtClean="0">
                <a:solidFill>
                  <a:srgbClr val="FFFF00"/>
                </a:solidFill>
              </a:rPr>
              <a:t>января</a:t>
            </a:r>
            <a:r>
              <a:rPr lang="en-GB" sz="2800" dirty="0" smtClean="0">
                <a:solidFill>
                  <a:srgbClr val="FFFF00"/>
                </a:solidFill>
              </a:rPr>
              <a:t> 1944 </a:t>
            </a:r>
            <a:r>
              <a:rPr lang="en-GB" sz="2800" dirty="0" err="1" smtClean="0">
                <a:solidFill>
                  <a:srgbClr val="FFFF00"/>
                </a:solidFill>
              </a:rPr>
              <a:t>года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на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город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было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сброшено</a:t>
            </a:r>
            <a:r>
              <a:rPr lang="en-GB" sz="2800" dirty="0" smtClean="0">
                <a:solidFill>
                  <a:srgbClr val="FFFF00"/>
                </a:solidFill>
              </a:rPr>
              <a:t> 107158 </a:t>
            </a:r>
            <a:r>
              <a:rPr lang="en-GB" sz="2800" dirty="0" err="1" smtClean="0">
                <a:solidFill>
                  <a:srgbClr val="FFFF00"/>
                </a:solidFill>
              </a:rPr>
              <a:t>авиабомб</a:t>
            </a:r>
            <a:r>
              <a:rPr lang="en-GB" sz="2800" dirty="0" smtClean="0">
                <a:solidFill>
                  <a:srgbClr val="FFFF00"/>
                </a:solidFill>
              </a:rPr>
              <a:t>, </a:t>
            </a:r>
            <a:r>
              <a:rPr lang="en-GB" sz="2800" dirty="0" err="1" smtClean="0">
                <a:solidFill>
                  <a:srgbClr val="FFFF00"/>
                </a:solidFill>
              </a:rPr>
              <a:t>выпущено</a:t>
            </a:r>
            <a:r>
              <a:rPr lang="en-GB" sz="2800" dirty="0" smtClean="0">
                <a:solidFill>
                  <a:srgbClr val="FFFF00"/>
                </a:solidFill>
              </a:rPr>
              <a:t> 148478 </a:t>
            </a:r>
            <a:r>
              <a:rPr lang="en-GB" sz="2800" dirty="0" err="1" smtClean="0">
                <a:solidFill>
                  <a:srgbClr val="FFFF00"/>
                </a:solidFill>
              </a:rPr>
              <a:t>снарядов</a:t>
            </a:r>
            <a:r>
              <a:rPr lang="en-GB" sz="2800" dirty="0" smtClean="0">
                <a:solidFill>
                  <a:srgbClr val="FFFF00"/>
                </a:solidFill>
              </a:rPr>
              <a:t>»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сентября 1941 года кольцо вокруг города замкнулось.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блокадном Ленинграде оставалось 2,9 миллионов жителей</a:t>
            </a:r>
          </a:p>
        </p:txBody>
      </p:sp>
      <p:pic>
        <p:nvPicPr>
          <p:cNvPr id="3" name="Рисунок 2" descr="зима трупы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4390666" cy="3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дет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826107"/>
            <a:ext cx="4405315" cy="303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3525" y="360363"/>
            <a:ext cx="5307013" cy="6035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272</Words>
  <Application>Microsoft Office PowerPoint</Application>
  <PresentationFormat>Экран (4:3)</PresentationFormat>
  <Paragraphs>61</Paragraphs>
  <Slides>26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Великая Отечественная война</vt:lpstr>
      <vt:lpstr>Блокада Ленинграда 8 сентября 1941 года – 27 января 1944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</dc:title>
  <dc:creator>User</dc:creator>
  <cp:lastModifiedBy>User</cp:lastModifiedBy>
  <cp:revision>6</cp:revision>
  <dcterms:modified xsi:type="dcterms:W3CDTF">2018-11-04T17:04:03Z</dcterms:modified>
</cp:coreProperties>
</file>