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7" r:id="rId2"/>
    <p:sldId id="256" r:id="rId3"/>
    <p:sldId id="260" r:id="rId4"/>
    <p:sldId id="278" r:id="rId5"/>
    <p:sldId id="258" r:id="rId6"/>
    <p:sldId id="261" r:id="rId7"/>
    <p:sldId id="259" r:id="rId8"/>
    <p:sldId id="276" r:id="rId9"/>
    <p:sldId id="257" r:id="rId10"/>
    <p:sldId id="262" r:id="rId11"/>
    <p:sldId id="263" r:id="rId12"/>
    <p:sldId id="267" r:id="rId13"/>
    <p:sldId id="264" r:id="rId14"/>
    <p:sldId id="265" r:id="rId15"/>
    <p:sldId id="268" r:id="rId16"/>
    <p:sldId id="266" r:id="rId17"/>
    <p:sldId id="269" r:id="rId18"/>
    <p:sldId id="272" r:id="rId19"/>
    <p:sldId id="270" r:id="rId20"/>
    <p:sldId id="275" r:id="rId21"/>
    <p:sldId id="271" r:id="rId22"/>
    <p:sldId id="274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B00"/>
    <a:srgbClr val="B88C00"/>
    <a:srgbClr val="F7F9A9"/>
    <a:srgbClr val="EEF2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4FC3F5-C2F8-4752-8417-A9519B758544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383BCFC-9AA1-4E81-87EE-4599A5E92A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 advClick="0" advTm="2000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://s2.fotokto.ru/photo/full/203/20306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8604448" cy="6292101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kartinkijane.ru/pic/201305/1280x720/kartinkijane.ru-305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8680"/>
            <a:ext cx="8618329" cy="511256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img.fonwall.ru/o/k8/korzina-listya-yabloki-natyurmort.jpg?route=mid&amp;amp;h=75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55" y="188640"/>
            <a:ext cx="8972869" cy="655272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newpix.ru/wp-content/uploads/2015/09/autumn_berry_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9508" y="548681"/>
            <a:ext cx="8832980" cy="511256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www.motto.net.ua/pic/201503/1024x600/motto.net.ua-926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6145" y="548680"/>
            <a:ext cx="9027855" cy="528975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s://img-fotki.yandex.ru/get/4405/103204416.e7/0_defb0_d9fc002b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99170"/>
            <a:ext cx="8640960" cy="645911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img-8.photosight.ru/2b4/5653268_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260648"/>
            <a:ext cx="9073008" cy="6048673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img-f.photosight.ru/9b8/5311272_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76672"/>
            <a:ext cx="8856983" cy="590465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s://otvet.imgsmail.ru/download/b9d1a0a83550d37b2dc06efe1ef66a02_s-198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76672"/>
            <a:ext cx="8784411" cy="5853193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s2.fotokto.ru/photo/full/199/19902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18" y="476672"/>
            <a:ext cx="8892482" cy="632582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i.artfile.ru/2100x1342_1091169_%5bwww.ArtFile.ru%5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5779" y="620688"/>
            <a:ext cx="8868221" cy="551272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989459/8f0d710d-e292-4cd5-85c6-20904328fb35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003" y="476672"/>
            <a:ext cx="8964997" cy="597666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img-fotki.yandex.ru/get/9500/107301928.93/0_b8001_69cb607b_X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3696"/>
            <a:ext cx="8899071" cy="667430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img-fotki.yandex.ru/get/202427/121103614.34/0_d440b_bc398b6c_X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88492" cy="68580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s://avatars.mds.yandex.net/get-pdb/770122/55076c54-6bb4-4992-9876-a8165490b7ae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003" y="332656"/>
            <a:ext cx="8964997" cy="597666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s://www.passionforum.ru/upload/349/u34903/016/5b1d0b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765038" cy="626469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Натюрморт - букет кленовых листье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8568951" cy="642671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s://avatars.mds.yandex.net/get-pdb/901820/6045ae22-5db2-402a-8c30-15ee8be927eb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260648"/>
            <a:ext cx="8829586" cy="626469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img-d.photosight.ru/ed6/2970189_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716447" cy="648503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puzzleit.ru/files/puzzles/142/142184/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8588590" cy="590465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www.playcast.ru/uploads/2013/04/02/50757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712968" cy="627946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 advClick="0" advTm="2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avatars.mds.yandex.net/get-pdb/904462/88591179-5ceb-4984-a224-1b43bf7678ec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alenakrasnova.biz/wp-content/uploads/2016/09/radost-jizni-1024x5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980728"/>
            <a:ext cx="8704966" cy="489654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20000"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89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Amd</dc:creator>
  <cp:lastModifiedBy>Amd</cp:lastModifiedBy>
  <cp:revision>14</cp:revision>
  <dcterms:created xsi:type="dcterms:W3CDTF">2018-11-04T11:00:22Z</dcterms:created>
  <dcterms:modified xsi:type="dcterms:W3CDTF">2018-11-04T12:38:06Z</dcterms:modified>
</cp:coreProperties>
</file>