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8" r:id="rId11"/>
    <p:sldId id="269" r:id="rId12"/>
    <p:sldId id="270" r:id="rId13"/>
    <p:sldId id="271" r:id="rId14"/>
    <p:sldId id="273" r:id="rId15"/>
    <p:sldId id="272" r:id="rId16"/>
    <p:sldId id="267" r:id="rId17"/>
    <p:sldId id="266" r:id="rId18"/>
    <p:sldId id="26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образования, науки и молодежной политики Воронежской области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ГБПОУ ВО «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Острогожский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многопрофильный техникум»</a:t>
            </a:r>
          </a:p>
          <a:p>
            <a:endParaRPr lang="ru-RU" sz="2800" dirty="0"/>
          </a:p>
          <a:p>
            <a:r>
              <a:rPr lang="ru-RU" sz="2800" dirty="0"/>
              <a:t>Презентация</a:t>
            </a:r>
          </a:p>
          <a:p>
            <a:endParaRPr lang="ru-RU" sz="2800" dirty="0"/>
          </a:p>
          <a:p>
            <a:r>
              <a:rPr lang="ru-RU" sz="2800" dirty="0"/>
              <a:t>На тему «Ассортимент современных сложных </a:t>
            </a:r>
            <a:r>
              <a:rPr lang="ru-RU" sz="2800" dirty="0" smtClean="0"/>
              <a:t>горячих </a:t>
            </a:r>
            <a:r>
              <a:rPr lang="ru-RU" sz="2800" dirty="0"/>
              <a:t>десертов» </a:t>
            </a:r>
          </a:p>
          <a:p>
            <a:r>
              <a:rPr lang="ru-RU" sz="2800" dirty="0"/>
              <a:t>По междисциплинарному курсу МДК.05.01. «Технология приготовления сложных холодных десертов»</a:t>
            </a:r>
          </a:p>
          <a:p>
            <a:endParaRPr lang="ru-RU" sz="2800" dirty="0"/>
          </a:p>
          <a:p>
            <a:endParaRPr lang="ru-RU" sz="2800" dirty="0"/>
          </a:p>
          <a:p>
            <a:endParaRPr lang="ru-RU" sz="2800" dirty="0"/>
          </a:p>
          <a:p>
            <a:endParaRPr lang="ru-RU" sz="2800" dirty="0"/>
          </a:p>
          <a:p>
            <a:pPr algn="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 техникума</a:t>
            </a:r>
          </a:p>
          <a:p>
            <a:pPr algn="r"/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Завальская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И.А.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Острогожск 2017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839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685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983216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47" y="-17690"/>
            <a:ext cx="9036174" cy="6759058"/>
          </a:xfrm>
        </p:spPr>
      </p:pic>
    </p:spTree>
    <p:extLst>
      <p:ext uri="{BB962C8B-B14F-4D97-AF65-F5344CB8AC3E}">
        <p14:creationId xmlns:p14="http://schemas.microsoft.com/office/powerpoint/2010/main" val="700839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180" y="0"/>
            <a:ext cx="9028750" cy="6381328"/>
          </a:xfrm>
        </p:spPr>
      </p:pic>
    </p:spTree>
    <p:extLst>
      <p:ext uri="{BB962C8B-B14F-4D97-AF65-F5344CB8AC3E}">
        <p14:creationId xmlns:p14="http://schemas.microsoft.com/office/powerpoint/2010/main" val="303332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096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76705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-3836"/>
            <a:ext cx="9036496" cy="5737092"/>
          </a:xfrm>
        </p:spPr>
      </p:pic>
    </p:spTree>
    <p:extLst>
      <p:ext uri="{BB962C8B-B14F-4D97-AF65-F5344CB8AC3E}">
        <p14:creationId xmlns:p14="http://schemas.microsoft.com/office/powerpoint/2010/main" val="332932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90" y="836712"/>
            <a:ext cx="8964488" cy="5589241"/>
          </a:xfrm>
        </p:spPr>
      </p:pic>
    </p:spTree>
    <p:extLst>
      <p:ext uri="{BB962C8B-B14F-4D97-AF65-F5344CB8AC3E}">
        <p14:creationId xmlns:p14="http://schemas.microsoft.com/office/powerpoint/2010/main" val="184961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425435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64488" cy="6597352"/>
          </a:xfrm>
        </p:spPr>
      </p:pic>
    </p:spTree>
    <p:extLst>
      <p:ext uri="{BB962C8B-B14F-4D97-AF65-F5344CB8AC3E}">
        <p14:creationId xmlns:p14="http://schemas.microsoft.com/office/powerpoint/2010/main" val="1950038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294602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Вывод.</a:t>
            </a:r>
          </a:p>
          <a:p>
            <a:pPr marL="0" indent="0">
              <a:buNone/>
            </a:pPr>
            <a:r>
              <a:rPr lang="ru-RU" dirty="0"/>
              <a:t>Сложные </a:t>
            </a:r>
            <a:r>
              <a:rPr lang="ru-RU" dirty="0" smtClean="0"/>
              <a:t>горячие </a:t>
            </a:r>
            <a:r>
              <a:rPr lang="ru-RU" dirty="0"/>
              <a:t>десерты широко распространены  в меню различных ресторанах и кафе. Есть множество </a:t>
            </a:r>
            <a:r>
              <a:rPr lang="ru-RU" dirty="0" smtClean="0"/>
              <a:t>горячих </a:t>
            </a:r>
            <a:r>
              <a:rPr lang="ru-RU" dirty="0"/>
              <a:t>десертов с различными основами, кремами и </a:t>
            </a:r>
            <a:r>
              <a:rPr lang="ru-RU" dirty="0" err="1"/>
              <a:t>тд</a:t>
            </a:r>
            <a:r>
              <a:rPr lang="ru-RU" dirty="0"/>
              <a:t>. Подают </a:t>
            </a:r>
            <a:r>
              <a:rPr lang="ru-RU" dirty="0" smtClean="0"/>
              <a:t>горячие </a:t>
            </a:r>
            <a:r>
              <a:rPr lang="ru-RU" dirty="0"/>
              <a:t>десерты на различные банкеты, свадьбы, дни рождения.</a:t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562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54" y="0"/>
            <a:ext cx="9087345" cy="6858000"/>
          </a:xfrm>
        </p:spPr>
      </p:pic>
    </p:spTree>
    <p:extLst>
      <p:ext uri="{BB962C8B-B14F-4D97-AF65-F5344CB8AC3E}">
        <p14:creationId xmlns:p14="http://schemas.microsoft.com/office/powerpoint/2010/main" val="3570312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357628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957392"/>
          </a:xfrm>
        </p:spPr>
      </p:pic>
    </p:spTree>
    <p:extLst>
      <p:ext uri="{BB962C8B-B14F-4D97-AF65-F5344CB8AC3E}">
        <p14:creationId xmlns:p14="http://schemas.microsoft.com/office/powerpoint/2010/main" val="149545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796191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324528" cy="6858000"/>
          </a:xfrm>
        </p:spPr>
      </p:pic>
    </p:spTree>
    <p:extLst>
      <p:ext uri="{BB962C8B-B14F-4D97-AF65-F5344CB8AC3E}">
        <p14:creationId xmlns:p14="http://schemas.microsoft.com/office/powerpoint/2010/main" val="113905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0"/>
            <a:ext cx="8928991" cy="6741368"/>
          </a:xfrm>
        </p:spPr>
      </p:pic>
    </p:spTree>
    <p:extLst>
      <p:ext uri="{BB962C8B-B14F-4D97-AF65-F5344CB8AC3E}">
        <p14:creationId xmlns:p14="http://schemas.microsoft.com/office/powerpoint/2010/main" val="353493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0"/>
            <a:ext cx="9144000" cy="6827765"/>
          </a:xfrm>
        </p:spPr>
      </p:pic>
    </p:spTree>
    <p:extLst>
      <p:ext uri="{BB962C8B-B14F-4D97-AF65-F5344CB8AC3E}">
        <p14:creationId xmlns:p14="http://schemas.microsoft.com/office/powerpoint/2010/main" val="38382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116632"/>
            <a:ext cx="9252520" cy="6741368"/>
          </a:xfrm>
        </p:spPr>
      </p:pic>
    </p:spTree>
    <p:extLst>
      <p:ext uri="{BB962C8B-B14F-4D97-AF65-F5344CB8AC3E}">
        <p14:creationId xmlns:p14="http://schemas.microsoft.com/office/powerpoint/2010/main" val="2338211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83</Words>
  <Application>Microsoft Office PowerPoint</Application>
  <PresentationFormat>Экран (4:3)</PresentationFormat>
  <Paragraphs>16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Пользователь</cp:lastModifiedBy>
  <cp:revision>5</cp:revision>
  <dcterms:created xsi:type="dcterms:W3CDTF">2016-10-22T08:11:47Z</dcterms:created>
  <dcterms:modified xsi:type="dcterms:W3CDTF">2018-10-30T07:08:33Z</dcterms:modified>
</cp:coreProperties>
</file>