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387F9-8ADD-4D69-9570-2880650C7F8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55B8AA-0B29-48E4-8698-C04F8C9444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гулка в лес\foto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4562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прогулка в лес\22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04" y="1762263"/>
            <a:ext cx="464400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:\slide-29-7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" y="188640"/>
            <a:ext cx="446449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4354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39"/>
            <a:ext cx="4176463" cy="475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726" y="1772816"/>
            <a:ext cx="465327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764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огулка в лес\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4572"/>
            <a:ext cx="8496943" cy="664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8832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2014-03-30T16:17:31Z</dcterms:created>
  <dcterms:modified xsi:type="dcterms:W3CDTF">2014-04-01T17:43:29Z</dcterms:modified>
</cp:coreProperties>
</file>