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64" r:id="rId3"/>
    <p:sldId id="265" r:id="rId4"/>
    <p:sldId id="270" r:id="rId5"/>
    <p:sldId id="271" r:id="rId6"/>
    <p:sldId id="267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204C2F-3953-4374-A806-B5C6DE6C4C81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FF0441-F858-47CB-BC81-B63027C09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274B-3015-4D90-81F0-122886B53B5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437-E20C-4952-B091-ED885B99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274B-3015-4D90-81F0-122886B53B5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437-E20C-4952-B091-ED885B99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274B-3015-4D90-81F0-122886B53B5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437-E20C-4952-B091-ED885B99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274B-3015-4D90-81F0-122886B53B5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437-E20C-4952-B091-ED885B99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274B-3015-4D90-81F0-122886B53B5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437-E20C-4952-B091-ED885B99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274B-3015-4D90-81F0-122886B53B5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437-E20C-4952-B091-ED885B99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274B-3015-4D90-81F0-122886B53B5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437-E20C-4952-B091-ED885B99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274B-3015-4D90-81F0-122886B53B5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437-E20C-4952-B091-ED885B99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274B-3015-4D90-81F0-122886B53B5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437-E20C-4952-B091-ED885B99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274B-3015-4D90-81F0-122886B53B5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437-E20C-4952-B091-ED885B99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274B-3015-4D90-81F0-122886B53B5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437-E20C-4952-B091-ED885B99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8274B-3015-4D90-81F0-122886B53B5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BC437-E20C-4952-B091-ED885B99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3f0ee9ac308590a160a77198010e3b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71538" y="285728"/>
            <a:ext cx="736746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Творческая мастерская</a:t>
            </a:r>
          </a:p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семейного клуба «Фантазеры»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Picture 5" descr="100_413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571612"/>
            <a:ext cx="5072130" cy="36433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100_413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2" y="3000348"/>
            <a:ext cx="4643470" cy="38576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3f0ee9ac308590a160a77198010e3b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E:\фотографии\фото  творчество родителей праздник Гашимовы\100_95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85785" y="1285861"/>
            <a:ext cx="4929224" cy="3929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 descr="E:\фотографии\фото  творчество родителей праздник Гашимовы\100_95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214290"/>
            <a:ext cx="4357686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3" descr="E:\фотографии\фото  творчество родителей праздник Гашимовы\100_953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6248" y="3429000"/>
            <a:ext cx="4429156" cy="3214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3f0ee9ac308590a160a77198010e3b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E:\фотографии\фото  творчество родителей праздник Гашимовы\100_95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214290"/>
            <a:ext cx="4143404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 descr="E:\фотографии\фото  творчество родителей праздник Гашимовы\100_957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214290"/>
            <a:ext cx="4286280" cy="3429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3" descr="E:\фотографии\фото  творчество родителей праздник Гашимовы\100_956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71670" y="3571876"/>
            <a:ext cx="4429156" cy="3143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3f0ee9ac308590a160a77198010e3b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E:\Семейный клуб\фото 2017-\100_21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500042"/>
            <a:ext cx="4211629" cy="3214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E:\Семейный клуб\фото 2017-\100_216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500043"/>
            <a:ext cx="4068753" cy="3214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3" name="Picture 5" descr="E:\Семейный клуб\фото 2017-\100_216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71669" y="3214686"/>
            <a:ext cx="4857785" cy="34226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3f0ee9ac308590a160a77198010e3b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E:\Семейный клуб\фото 2017-\Фотографии с фотоаппарата 0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571480"/>
            <a:ext cx="4071966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E:\Семейный клуб\фото 2017-\Фотографии с фотоаппарата 0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00231" y="3571876"/>
            <a:ext cx="4572033" cy="3136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E:\Семейный клуб\фото 2017-\Фотографии с фотоаппарата 0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7686" y="571480"/>
            <a:ext cx="4357718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3f0ee9ac308590a160a77198010e3b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71670" y="357166"/>
            <a:ext cx="477098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Творческая встреча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«Королева иголочка»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E:\фотографии\младшая группа фото\Колева иголочка встреча\20180202_16460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000240"/>
            <a:ext cx="378621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E:\фотографии\младшая группа фото\Колева иголочка встреча\20180202_16461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2857496"/>
            <a:ext cx="4143404" cy="3167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3f0ee9ac308590a160a77198010e3b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E:\фотографии\младшая группа фото\Колева иголочка встреча\20180202_16462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500042"/>
            <a:ext cx="4500594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E:\фотографии\младшая группа фото\Колева иголочка встреча\20180202_16503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2" y="3500438"/>
            <a:ext cx="4573591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14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Тамара</dc:creator>
  <cp:lastModifiedBy>Тамара</cp:lastModifiedBy>
  <cp:revision>6</cp:revision>
  <dcterms:created xsi:type="dcterms:W3CDTF">2018-11-02T18:38:57Z</dcterms:created>
  <dcterms:modified xsi:type="dcterms:W3CDTF">2018-11-03T20:06:15Z</dcterms:modified>
</cp:coreProperties>
</file>