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04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4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4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5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690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05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595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5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1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07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34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110FB-EBF4-44AC-89F5-B6029C1A0D12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2A810-050F-487B-A6FE-563EF58C8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6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1845" y="38263"/>
            <a:ext cx="74403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Государственное бюджетное общеобразовательное учреждение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средняя общеобразовательная школа №349  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Красногвардейского района Санкт-Петербурга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 углубленным изучением английского языка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161174"/>
            <a:ext cx="7776864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ПРЕПОДАВАТЕЛЯМ И СТУДЕНТАМ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ЛЕНИНГРАДСКОГО 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САНИТАРНО-ГИГИЕНИЧЕСКОГО МЕДИЦИНСКОГО ИНСТИТУТА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941168"/>
            <a:ext cx="36014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Лебедева Татьяна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Наумова Вероника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Трущ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Слюнченко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Витальевна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33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3819493" cy="2520280"/>
          </a:xfrm>
        </p:spPr>
      </p:pic>
      <p:sp>
        <p:nvSpPr>
          <p:cNvPr id="4" name="Прямоугольник 3"/>
          <p:cNvSpPr/>
          <p:nvPr/>
        </p:nvSpPr>
        <p:spPr>
          <a:xfrm>
            <a:off x="1693200" y="79165"/>
            <a:ext cx="578902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ПРЕПОДАВАТЕЛИ И СТУДЕНТЫ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ЛЕНИНГРАДСКОГО САНИТАРНО-ГИГИЕНИЧЕСКОГО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МЕДИЦИНСКОГО ИНСТИТУТА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 ГОДЫ ВЕЛИКОЙ ОТЕЧЕСТВЕННОЙ ВОЙНЫ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72816"/>
            <a:ext cx="3766535" cy="25202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4403824"/>
            <a:ext cx="8296630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войны в зданиях клинической базы института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И. И. Мечникова было развернуто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1500 оперативных коек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 сортировочно-эвакуационный госпиталь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блокады он ежесуточно принимал в среднем 2000 раненых.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были с тяжелыми ранениями.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самоотверженно трудились многие преподаватели и студенты института. </a:t>
            </a:r>
          </a:p>
        </p:txBody>
      </p:sp>
    </p:spTree>
    <p:extLst>
      <p:ext uri="{BB962C8B-B14F-4D97-AF65-F5344CB8AC3E}">
        <p14:creationId xmlns:p14="http://schemas.microsoft.com/office/powerpoint/2010/main" val="184308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3645693" cy="2404864"/>
          </a:xfrm>
        </p:spPr>
      </p:pic>
      <p:sp>
        <p:nvSpPr>
          <p:cNvPr id="4" name="Прямоугольник 3"/>
          <p:cNvSpPr/>
          <p:nvPr/>
        </p:nvSpPr>
        <p:spPr>
          <a:xfrm>
            <a:off x="1693200" y="79165"/>
            <a:ext cx="578902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ПРЕПОДАВАТЕЛИ И СТУДЕНТЫ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ЛЕНИНГРАДСКОГО САНИТАРНО-ГИГИЕНИЧЕСКОГО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МЕДИЦИНСКОГО ИНСТИТУТА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 ГОДЫ ВЕЛИКОЙ ОТЕЧЕСТВЕННОЙ ВОЙНЫ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533" y="1988840"/>
            <a:ext cx="3672408" cy="23762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4797152"/>
            <a:ext cx="8144397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блокадном Ленинграде осталось большинство преподавателей вуза, которые самоотверженно работали — обучали студентов, лечили больных и раненых, проводили научные исследования.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Студентам и преподавателям вместо занятий нередко приходилось рыть траншеи, возводить оборонительные сооружения, работать на заготовке торфа, на разборке деревянных домов на топливо.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362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3599688" cy="4464496"/>
          </a:xfrm>
        </p:spPr>
      </p:pic>
      <p:sp>
        <p:nvSpPr>
          <p:cNvPr id="4" name="Прямоугольник 3"/>
          <p:cNvSpPr/>
          <p:nvPr/>
        </p:nvSpPr>
        <p:spPr>
          <a:xfrm>
            <a:off x="1693200" y="79165"/>
            <a:ext cx="578902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ПРЕПОДАВАТЕЛИ И СТУДЕНТЫ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ЛЕНИНГРАДСКОГО САНИТАРНО-ГИГИЕНИЧЕСКОГО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МЕДИЦИНСКОГО ИНСТИТУТА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 ГОДЫ ВЕЛИКОЙ ОТЕЧЕСТВЕННОЙ ВОЙНЫ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23331" y="1700808"/>
            <a:ext cx="4572000" cy="47705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«Хватило сил добраться до больницы Мечникова. Отлично сдала фармакологию. Запомнилась неподвижная фигура экзаменатора с почти безразличным взглядом. Было видно, что ему не выдержать экзамен на холод и голод, а он молча еще пожал мне руку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</a:p>
          <a:p>
            <a:pPr algn="r"/>
            <a:r>
              <a:rPr lang="en-US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29/ XI 41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г.,</a:t>
            </a:r>
          </a:p>
          <a:p>
            <a:pPr algn="r"/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дневник студентки </a:t>
            </a:r>
          </a:p>
          <a:p>
            <a:pPr algn="r"/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Зинаиды Седельниковой</a:t>
            </a:r>
          </a:p>
          <a:p>
            <a:pPr algn="r"/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взволновавшую меня весть: оказывается, преподаватель, который принимал у меня экзамен по фармакологии, в тот же день умер у себя в кабинете… Смерть ходит где-то рядом с нами.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 XII 41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b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студентки </a:t>
            </a:r>
          </a:p>
          <a:p>
            <a:pPr algn="r"/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Зинаиды Седельниковой</a:t>
            </a:r>
          </a:p>
          <a:p>
            <a:pPr algn="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787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6520" y="102912"/>
            <a:ext cx="5789021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ПАМЯТНИК ПРЕПОДАВАТЕЛЯМ И СТУДЕНТАМ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ЛЕНИНГРАДСКОГО САНИТАРНО-ГИГИЕНИЧЕСКОГО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МЕДИЦИНСКОГО ИНСТИТУТА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3394472" cy="4525963"/>
          </a:xfrm>
        </p:spPr>
      </p:pic>
      <p:sp>
        <p:nvSpPr>
          <p:cNvPr id="8" name="Прямоугольник 7"/>
          <p:cNvSpPr/>
          <p:nvPr/>
        </p:nvSpPr>
        <p:spPr>
          <a:xfrm>
            <a:off x="4044458" y="2564904"/>
            <a:ext cx="4832029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1985 году во дворе приемного отделения больницы Мечникова установлен памятникам преподавателям и студентам Ленинградского санитарно-гигиенического медицинского института, погибшим в годы Великой Отечественной войны.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создан архитектором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Я.Н.Лукиным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скульптором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Н.А.Алиевым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843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553" y="1484784"/>
            <a:ext cx="3182954" cy="238029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706520" y="260648"/>
            <a:ext cx="5789021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ПАМЯТНИК ПРЕПОДАВАТЕЛЯМ И СТУДЕНТАМ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ЛЕНИНГРАДСКОГО САНИТАРНО-ГИГИЕНИЧЕСКОГО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МЕДИЦИНСКОГО ИНСТИТУТА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77072"/>
            <a:ext cx="3211984" cy="2402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30" y="4221086"/>
            <a:ext cx="3019404" cy="22579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2673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810545"/>
            <a:ext cx="690766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Спасибо за внимание!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41996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310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Слюнченко</dc:creator>
  <cp:lastModifiedBy>Анастасия Слюнченко</cp:lastModifiedBy>
  <cp:revision>5</cp:revision>
  <dcterms:created xsi:type="dcterms:W3CDTF">2017-12-14T08:41:44Z</dcterms:created>
  <dcterms:modified xsi:type="dcterms:W3CDTF">2017-12-14T09:55:26Z</dcterms:modified>
</cp:coreProperties>
</file>