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CFE"/>
    <a:srgbClr val="DBF6FE"/>
    <a:srgbClr val="6BC5C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-134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192741" y="162391"/>
            <a:ext cx="8758517" cy="6533217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2580" y="3009013"/>
            <a:ext cx="5902230" cy="254732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ИГР, ЧТОБЫ ВЫРАСТИТЬ </a:t>
            </a:r>
            <a:r>
              <a:rPr lang="ru-RU" b="1" dirty="0" smtClean="0"/>
              <a:t>ЭМОЦИОНАЛЬНО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СИЛЬНЫХ ДЕТЕЙ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Любовь\Downloads\kisspng-light-rainbow-euclidean-vector-beautiful-rainbow-5a6b972019cb60.563736761517000480105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39466" y="148856"/>
            <a:ext cx="3625260" cy="65815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Комплименты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Умение похвалить от души — ещё один важный для жизни навык. Эта отличная игра не только разовьёт его, но и станет прекрасным завершением любого цикла упражнений и способом поднять всем настроение. Дети садятся в круг, первый игрок говорит комплимент своему соседу справа. Тот должен поблагодарить его и похвалить уже своего правого соседа, и так до тех пор, пока круг не замкнётся.</a:t>
            </a:r>
          </a:p>
          <a:p>
            <a:pPr marL="185738" indent="-4763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Важно! Маленьким детям может быть сложно делать комплименты, поэтому им полезно помогать, подсказывать. «Кажется, у Веры очень красивые глаза. Скажешь ей об этом?» «Помнишь, Максим сегодня сам завязал шнурки? Похвали его за это». Стоить помнить, что большинство игр на развитие эмоциональной сферы хоть и более эффективны в группе, но могут быть адаптированы и для узкого круга — семьи или даже мамы с ребёнком. Ведь эмоциям есть место везде и всегда, неважно, сколько людей вокруг.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89" y="0"/>
            <a:ext cx="8778240" cy="1130872"/>
          </a:xfrm>
        </p:spPr>
        <p:txBody>
          <a:bodyPr/>
          <a:lstStyle/>
          <a:p>
            <a:pPr algn="ctr"/>
            <a:r>
              <a:rPr lang="ru-RU" b="1" dirty="0" smtClean="0"/>
              <a:t>Содержание</a:t>
            </a:r>
            <a:endParaRPr lang="en-US" b="1" dirty="0"/>
          </a:p>
        </p:txBody>
      </p:sp>
      <p:grpSp>
        <p:nvGrpSpPr>
          <p:cNvPr id="81" name="Group 2"/>
          <p:cNvGrpSpPr>
            <a:grpSpLocks/>
          </p:cNvGrpSpPr>
          <p:nvPr/>
        </p:nvGrpSpPr>
        <p:grpSpPr bwMode="auto">
          <a:xfrm>
            <a:off x="1932870" y="3152553"/>
            <a:ext cx="5467389" cy="515663"/>
            <a:chOff x="1248" y="1440"/>
            <a:chExt cx="3216" cy="401"/>
          </a:xfrm>
        </p:grpSpPr>
        <p:sp>
          <p:nvSpPr>
            <p:cNvPr id="82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84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543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Воздушный шарик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5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86" name="Group 7"/>
          <p:cNvGrpSpPr>
            <a:grpSpLocks/>
          </p:cNvGrpSpPr>
          <p:nvPr/>
        </p:nvGrpSpPr>
        <p:grpSpPr bwMode="auto">
          <a:xfrm>
            <a:off x="1943502" y="1116418"/>
            <a:ext cx="5467389" cy="515663"/>
            <a:chOff x="1248" y="2030"/>
            <a:chExt cx="3216" cy="401"/>
          </a:xfrm>
        </p:grpSpPr>
        <p:sp>
          <p:nvSpPr>
            <p:cNvPr id="87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89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410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А я так не думаю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90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91" name="Group 12"/>
          <p:cNvGrpSpPr>
            <a:grpSpLocks/>
          </p:cNvGrpSpPr>
          <p:nvPr/>
        </p:nvGrpSpPr>
        <p:grpSpPr bwMode="auto">
          <a:xfrm>
            <a:off x="1932869" y="1816393"/>
            <a:ext cx="5467389" cy="515663"/>
            <a:chOff x="1248" y="2640"/>
            <a:chExt cx="3216" cy="401"/>
          </a:xfrm>
        </p:grpSpPr>
        <p:sp>
          <p:nvSpPr>
            <p:cNvPr id="92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94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840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Бумеранг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95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96" name="Group 17"/>
          <p:cNvGrpSpPr>
            <a:grpSpLocks/>
          </p:cNvGrpSpPr>
          <p:nvPr/>
        </p:nvGrpSpPr>
        <p:grpSpPr bwMode="auto">
          <a:xfrm>
            <a:off x="1932870" y="2484473"/>
            <a:ext cx="5467389" cy="515663"/>
            <a:chOff x="1248" y="3230"/>
            <a:chExt cx="3216" cy="401"/>
          </a:xfrm>
        </p:grpSpPr>
        <p:sp>
          <p:nvSpPr>
            <p:cNvPr id="97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99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931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Эмоциональное чтение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00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101" name="Group 22"/>
          <p:cNvGrpSpPr>
            <a:grpSpLocks/>
          </p:cNvGrpSpPr>
          <p:nvPr/>
        </p:nvGrpSpPr>
        <p:grpSpPr bwMode="auto">
          <a:xfrm>
            <a:off x="1986033" y="3768428"/>
            <a:ext cx="5467389" cy="515663"/>
            <a:chOff x="1248" y="3230"/>
            <a:chExt cx="3216" cy="401"/>
          </a:xfrm>
        </p:grpSpPr>
        <p:sp>
          <p:nvSpPr>
            <p:cNvPr id="102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04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456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Дружеское плечо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05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5</a:t>
              </a:r>
            </a:p>
          </p:txBody>
        </p:sp>
      </p:grpSp>
      <p:grpSp>
        <p:nvGrpSpPr>
          <p:cNvPr id="58" name="Group 7"/>
          <p:cNvGrpSpPr>
            <a:grpSpLocks/>
          </p:cNvGrpSpPr>
          <p:nvPr/>
        </p:nvGrpSpPr>
        <p:grpSpPr bwMode="auto">
          <a:xfrm>
            <a:off x="1976507" y="4416498"/>
            <a:ext cx="5467389" cy="515663"/>
            <a:chOff x="1248" y="2030"/>
            <a:chExt cx="3216" cy="401"/>
          </a:xfrm>
        </p:grpSpPr>
        <p:sp>
          <p:nvSpPr>
            <p:cNvPr id="59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61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230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С меня хватит!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62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6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3" name="Group 12"/>
          <p:cNvGrpSpPr>
            <a:grpSpLocks/>
          </p:cNvGrpSpPr>
          <p:nvPr/>
        </p:nvGrpSpPr>
        <p:grpSpPr bwMode="auto">
          <a:xfrm>
            <a:off x="2006190" y="5099639"/>
            <a:ext cx="5467389" cy="515663"/>
            <a:chOff x="1248" y="2640"/>
            <a:chExt cx="3216" cy="401"/>
          </a:xfrm>
        </p:grpSpPr>
        <p:sp>
          <p:nvSpPr>
            <p:cNvPr id="64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66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281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Что за эмоция?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67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7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8" name="Group 17"/>
          <p:cNvGrpSpPr>
            <a:grpSpLocks/>
          </p:cNvGrpSpPr>
          <p:nvPr/>
        </p:nvGrpSpPr>
        <p:grpSpPr bwMode="auto">
          <a:xfrm>
            <a:off x="2010842" y="5762847"/>
            <a:ext cx="5467389" cy="515663"/>
            <a:chOff x="1248" y="3230"/>
            <a:chExt cx="3216" cy="401"/>
          </a:xfrm>
        </p:grpSpPr>
        <p:sp>
          <p:nvSpPr>
            <p:cNvPr id="69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1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199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Комплементы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72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43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8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191663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я так не думаю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Один из сложнейших моментов в общении — когда кто-то не согласен с твоей точкой зрения. Поиграйте с ребёнком вдвоём (или в компании детей, разделив их на пары) в такую игру. Первый собеседник задаёт простой вопрос: например, «Какая твоя любимая еда?» Ребёнок отвечает. Тогда первый говорит: «Фу, это невкусно и, к тому же, не полезно. Лучше бы ты ел другое».</a:t>
            </a:r>
          </a:p>
          <a:p>
            <a:r>
              <a:rPr lang="ru-RU" dirty="0" smtClean="0"/>
              <a:t>Задача ребёнка — отстоять своё мнение, подробно объяснить, почему он считает это блюдо вкусным и полезным.</a:t>
            </a:r>
          </a:p>
          <a:p>
            <a:pPr marL="180975" indent="41275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Важно! Следите, чтобы не дошло до конфликта и чтобы собеседники не переходили на личности.</a:t>
            </a:r>
          </a:p>
          <a:p>
            <a:endParaRPr lang="ru-RU" dirty="0"/>
          </a:p>
        </p:txBody>
      </p:sp>
      <p:pic>
        <p:nvPicPr>
          <p:cNvPr id="2051" name="Picture 3" descr="C:\Users\Любовь\Desktop\темы\light__pic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70432" y="166545"/>
            <a:ext cx="1029290" cy="1593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Бумеранг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«Поступай с другими так, как хочешь, чтобы поступали с тобой», — не зря так говорят! Пусть дети почувствуют это на себе в игре. Взрослый-ведущий предлагает игрокам дать ему различные задания, какие угодно. Кто-то из малышей ограничится скромными идеями, а кто-то наверняка захочет подшутить над ведущим: например, попросит его скакать, как мартышка, или ползать под столом.</a:t>
            </a:r>
          </a:p>
          <a:p>
            <a:r>
              <a:rPr lang="ru-RU" dirty="0" smtClean="0"/>
              <a:t>После этого ведущий говорит: «А теперь проделайте то, что вы придумали, сами». Неудивительно, что шутникам будет сложнее всего выполнить задание.</a:t>
            </a:r>
          </a:p>
          <a:p>
            <a:pPr indent="-47625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Важно! Разрешите отказаться, если ребёнку совсем неловко, но пусть тогда он подробно расскажет о своих чувствах и объяснит, почему именно ему не хотелось вести себя так.</a:t>
            </a:r>
          </a:p>
          <a:p>
            <a:endParaRPr lang="ru-RU" dirty="0"/>
          </a:p>
        </p:txBody>
      </p:sp>
      <p:pic>
        <p:nvPicPr>
          <p:cNvPr id="6146" name="Picture 2" descr="C:\Users\Любовь\Downloads\kisspng-boomerang-blue-red-clip-art-boomerang-5b23d56262bee1.427264601529075042404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2359" y="382772"/>
            <a:ext cx="1545966" cy="1352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Любовь\Desktop\темы\kisspng-paper-recruitment-poster-graduation-ceremony-wallp-colorful-sky-background-5a70bea793b6a2.150801671517338279605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0754" y="142043"/>
            <a:ext cx="8793127" cy="9531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Эмоциональное чтение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4400" dirty="0" smtClean="0"/>
              <a:t>Одно из важных умений — понимать, какие чувства и эмоции движут людьми. Это способствует не только терпимости, но и быстрому налаживанию отношений с окружающими. Поиграйте с ребёнком в эмоциональное чтение. Начните читать любую книжку и, останавливаясь после каждого абзаца, просите маленьких слушателей дополнить рассказ описанием переживаний героев. Если детишек много, будет даже интереснее: возможно, мнения разойдутся, и каждый увидит в сюжете что-то своё. А если малыш ещё не может сам сочинить продолжение, дополните сюжет сами.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юбовь\Desktop\темы\kisspng-balloon-watercolor-painting-stock-illustration-ill-hand-painted-watercolor-balloon-illustration-5a6a1493a30636.134773991516901523667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62846" y="0"/>
            <a:ext cx="3657599" cy="3657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Воздушный шарик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Нередко случается, что эмоции переполняют нас, и нам кажется, что мы вот-вот лопнем. Проиграйте эту ситуацию. Попросите ребёнка надуть воздушный шар, а потом выдуть воздух из шарика себе в рот, чтобы щёки растянулись, как будто вот-вот лопнут. Теперь пусть он потихоньку «сдувается» и почувствует облегчение.</a:t>
            </a:r>
          </a:p>
          <a:p>
            <a:pPr marL="269875" indent="-4763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Важно! Не забудьте объяснить крохе, чем это поможет ему в жизни. Когда он будет очень зол или обижен, готов ударить или расплакаться, он может набрать много-много воздуха и медленно выпустить его, как будто «выпускает пар». Во-первых, от этого станет легче физически, а во-вторых, за время упражнения острые эмоции отступят.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Дружеское плечо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Доверие — ключевой фактор в установлении близких и эмоционально наполненных отношений. Эта игра — отличный тест на доверие. Попросите ребёнка встать на стул, табуретку или кровать спиной к вам и упасть назад. Конечно, вы его подхватите. Доверяет ли вам карапуз настолько, чтобы не испугаться?</a:t>
            </a:r>
          </a:p>
          <a:p>
            <a:pPr marL="269875" indent="-4763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Важно! В эту игру не стоит играть с детьми младше 4–5 лет — у них ещё не развито чувство страха, и для них этот опыт не будет полезен. Кроме того, они могут продолжить упражнения в любой момент, когда никто не будет их ловить. Маленьких игроков ловите сами, а, играя с подростками, можно уже попросить группу детей поймать кого-то одного, сплетя своеобразную сеть из рук.</a:t>
            </a:r>
          </a:p>
          <a:p>
            <a:endParaRPr lang="ru-RU" dirty="0"/>
          </a:p>
        </p:txBody>
      </p:sp>
      <p:pic>
        <p:nvPicPr>
          <p:cNvPr id="3074" name="Picture 2" descr="C:\Users\Любовь\Desktop\темы\soc-deti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574" y="414670"/>
            <a:ext cx="4429426" cy="15293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меня хватит!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Более серьёзная игра для школьников, которая помогает понять, что из любой ситуации можно выйти и необязательно терпеть до победы. Игроки располагаются в кругу, а один из них («жертва») садится в центре круга. Дальше попросите детей по очереди говорить что-то «жертве» — хвалить, признаваться в любви, обвинять в чем-то, задавать вопросы. В любой момент «жертва» имеет право не выдержать внимания, сказать «С меня хватит!» и выйти из круга.</a:t>
            </a:r>
          </a:p>
          <a:p>
            <a:pPr marL="269875" indent="-4763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Важно! Предупредите детей, что это не конкурс, кто дольше продержится, а упражнение, которое пригодится им в жизни, поможет познать себя и испытать интересные эмоции. Если вы сомневаетесь, что игроки будут задавать приличные вопросы и не станут оскорблять, раздайте им бумажки с заранее подготовленными репликами.</a:t>
            </a:r>
          </a:p>
          <a:p>
            <a:endParaRPr lang="ru-RU" dirty="0"/>
          </a:p>
        </p:txBody>
      </p:sp>
      <p:pic>
        <p:nvPicPr>
          <p:cNvPr id="7171" name="Picture 3" descr="C:\Users\Любовь\Downloads\kisspng-guess-the-emoji-explosion-emoticon-clip-art-explosion-5ab796ebf327d6.52270459152198116399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23137" y="403481"/>
            <a:ext cx="1463934" cy="1463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Любовь\Downloads\kisspng-emotion-youtube-pixar-art-emotions-vector-5adae9e5766318.615427091524296165484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72607" y="4805917"/>
            <a:ext cx="2123721" cy="18748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за эмоция?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Игра, которая понравится даже самым маленьким, — своеобразная пантомима. Изображайте с помощью мимики, жестов и позы разные эмоции и предложите детям угадать, что это. Когда малыши начнут преуспевать в распознавании, пускай попробуют сами побывать в роли ведущего и </a:t>
            </a:r>
            <a:r>
              <a:rPr lang="ru-RU" i="1" dirty="0" smtClean="0"/>
              <a:t>изображать эмоции, чтобы другие угадывали.</a:t>
            </a:r>
          </a:p>
          <a:p>
            <a:pPr marL="269875" indent="-4763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Важно! Спектр эмоций выбирайте в соответствии с возрастом игроков. Трёхлетка вряд ли распознает философское настроение или замешательство, а школьнику будет скучно угадывать про радость и злость.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</TotalTime>
  <Words>1016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8 ИГР, ЧТОБЫ ВЫРАСТИТЬ ЭМОЦИОНАЛЬНО СИЛЬНЫХ ДЕТЕЙ </vt:lpstr>
      <vt:lpstr>Содержание</vt:lpstr>
      <vt:lpstr>А я так не думаю</vt:lpstr>
      <vt:lpstr>Бумеранг</vt:lpstr>
      <vt:lpstr>Эмоциональное чтение</vt:lpstr>
      <vt:lpstr>Воздушный шарик</vt:lpstr>
      <vt:lpstr>Дружеское плечо</vt:lpstr>
      <vt:lpstr>С меня хватит!</vt:lpstr>
      <vt:lpstr>Что за эмоция?</vt:lpstr>
      <vt:lpstr>Комплименты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Любовь Ларина</cp:lastModifiedBy>
  <cp:revision>16</cp:revision>
  <dcterms:created xsi:type="dcterms:W3CDTF">2018-09-04T12:10:47Z</dcterms:created>
  <dcterms:modified xsi:type="dcterms:W3CDTF">2018-11-05T09:07:20Z</dcterms:modified>
</cp:coreProperties>
</file>