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0"/>
  </p:notesMasterIdLst>
  <p:sldIdLst>
    <p:sldId id="256" r:id="rId2"/>
    <p:sldId id="291" r:id="rId3"/>
    <p:sldId id="260" r:id="rId4"/>
    <p:sldId id="277" r:id="rId5"/>
    <p:sldId id="271" r:id="rId6"/>
    <p:sldId id="276" r:id="rId7"/>
    <p:sldId id="279" r:id="rId8"/>
    <p:sldId id="29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78" y="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fld id="{A0A24E80-9271-4FA5-B379-9B60BB5F1F89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rebuchet MS" panose="020B0603020202020204" pitchFamily="34" charset="0"/>
              </a:defRPr>
            </a:lvl1pPr>
          </a:lstStyle>
          <a:p>
            <a:fld id="{91CAC45B-9BC7-460E-8750-9003ED665C3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949EC5A-AC9E-44DE-8F1F-AF0A506FA996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12C31D-0AF4-4034-9015-42B2B1A924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389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37977-8308-4BCE-A67F-3B7777BE230B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F8B5E-BCB6-42C6-9B7E-158B0A3C97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281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559F38-2783-46DC-B52D-6AAA15EEC693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DDF55033-B315-4A04-B630-2A31CC7A39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3501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C2A60-0ADC-4C0C-83AC-765D3C176B9B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248A3-AEA8-417D-BF0C-535ADACAFE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490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73DED2E-0784-4490-B20A-41D5F7912F52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1191A650-7777-46F8-983F-FB222B6E01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1455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9D014-FCDD-48F9-8F9C-27827B62AA19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B5E6D-A5E1-42FC-B08E-28D6F2CAA4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737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C2A0C-EE7A-46CA-9979-843993DF2F6D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EC7F9-F0E4-49E6-95BC-15636AB864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343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7E92D-4E61-4BAB-B98A-8C6B069E355A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4FD2A-BA77-452B-9B61-FB55C53865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7758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C953A-AE06-4FC7-BDCB-FF46F574ABCE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9518A-2AA1-4ED8-B5D2-2A844967F4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3250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5F5BA-87EC-4277-97EB-25311E7075F0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5C399-E1A3-42DA-A58D-0A426889C5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175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2414CD-194B-44B5-BDD1-ED9E07CD3DB4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919E1-622C-4C23-B00E-FB57DA5828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6079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FDE289B-026E-4709-ADAF-887434495770}" type="datetimeFigureOut">
              <a:rPr lang="ru-RU"/>
              <a:pPr>
                <a:defRPr/>
              </a:pPr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  <a:latin typeface="Trebuchet MS" panose="020B0603020202020204" pitchFamily="34" charset="0"/>
              </a:defRPr>
            </a:lvl1pPr>
          </a:lstStyle>
          <a:p>
            <a:fld id="{D4710C9F-2809-48E6-9F51-6114AFEB856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8" r:id="rId2"/>
    <p:sldLayoutId id="2147484186" r:id="rId3"/>
    <p:sldLayoutId id="2147484179" r:id="rId4"/>
    <p:sldLayoutId id="2147484180" r:id="rId5"/>
    <p:sldLayoutId id="2147484181" r:id="rId6"/>
    <p:sldLayoutId id="2147484182" r:id="rId7"/>
    <p:sldLayoutId id="2147484183" r:id="rId8"/>
    <p:sldLayoutId id="2147484187" r:id="rId9"/>
    <p:sldLayoutId id="2147484184" r:id="rId10"/>
    <p:sldLayoutId id="2147484188" r:id="rId11"/>
  </p:sldLayoutIdLst>
  <p:transition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anose="05020102010507070707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anose="05000000000000000000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7" y="1336457"/>
            <a:ext cx="5977358" cy="286816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«Чтобы не было беды, с автокреслом ты води!»</a:t>
            </a:r>
            <a:endParaRPr lang="ru-RU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675" y="5164138"/>
            <a:ext cx="5114925" cy="1101725"/>
          </a:xfrm>
        </p:spPr>
        <p:txBody>
          <a:bodyPr/>
          <a:lstStyle/>
          <a:p>
            <a:pPr algn="l" eaLnBrk="1" hangingPunct="1"/>
            <a:r>
              <a:rPr lang="ru-RU" altLang="ru-RU" smtClean="0"/>
              <a:t>Исследователь: Овчаров Максим</a:t>
            </a:r>
          </a:p>
          <a:p>
            <a:pPr algn="l" eaLnBrk="1" hangingPunct="1"/>
            <a:r>
              <a:rPr lang="ru-RU" altLang="ru-RU" smtClean="0"/>
              <a:t>6лет 4 месяца,</a:t>
            </a:r>
          </a:p>
          <a:p>
            <a:pPr algn="l" eaLnBrk="1" hangingPunct="1"/>
            <a:r>
              <a:rPr lang="ru-RU" altLang="ru-RU" smtClean="0"/>
              <a:t>Подготовительная группа</a:t>
            </a:r>
          </a:p>
        </p:txBody>
      </p:sp>
      <p:pic>
        <p:nvPicPr>
          <p:cNvPr id="4" name="Рисунок 3" descr="Детские_кресла_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608932"/>
            <a:ext cx="1571604" cy="2323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Детские_кресла_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0"/>
            <a:ext cx="2268563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Детские_кресла_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2739" y="3143248"/>
            <a:ext cx="1626793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00222_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5143530"/>
            <a:ext cx="1714470" cy="171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132138" y="260350"/>
            <a:ext cx="576103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МАДОУ «Центр Развития Ребёнка 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Детский сад №12г. Шебекино Белгородской области»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79388" y="404813"/>
            <a:ext cx="792162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/>
              <a:t>Если вы подбираете  удерживающее устройство для своего ребёнка вы можете воспользоваться  удобной таблицей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8313" y="2924175"/>
          <a:ext cx="7343775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79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Группа кресел </a:t>
                      </a:r>
                      <a:endParaRPr lang="ru-RU" sz="2800" dirty="0"/>
                    </a:p>
                  </a:txBody>
                  <a:tcPr marL="91427" marR="91427" marT="45726" marB="45726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Вес ребенка </a:t>
                      </a:r>
                      <a:endParaRPr lang="ru-RU" sz="2800" dirty="0"/>
                    </a:p>
                  </a:txBody>
                  <a:tcPr marL="91427" marR="91427" marT="45726" marB="45726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Возраст ребенка (примерно) </a:t>
                      </a:r>
                      <a:endParaRPr lang="ru-RU" sz="2800" dirty="0"/>
                    </a:p>
                  </a:txBody>
                  <a:tcPr marL="91427" marR="91427" marT="45726" marB="457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280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</a:t>
                      </a:r>
                    </a:p>
                    <a:p>
                      <a:r>
                        <a:rPr lang="ru-RU" sz="2800" dirty="0" smtClean="0"/>
                        <a:t>0+</a:t>
                      </a:r>
                    </a:p>
                    <a:p>
                      <a:r>
                        <a:rPr lang="ru-RU" sz="2800" dirty="0" smtClean="0"/>
                        <a:t>1</a:t>
                      </a:r>
                    </a:p>
                    <a:p>
                      <a:r>
                        <a:rPr lang="ru-RU" sz="2800" dirty="0" smtClean="0"/>
                        <a:t>2</a:t>
                      </a:r>
                    </a:p>
                    <a:p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 marL="91427" marR="91427" marT="45726" marB="45726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0—10 кг. </a:t>
                      </a:r>
                    </a:p>
                    <a:p>
                      <a:r>
                        <a:rPr lang="ru-RU" sz="2800" dirty="0" smtClean="0"/>
                        <a:t>0—13 кг. </a:t>
                      </a:r>
                    </a:p>
                    <a:p>
                      <a:r>
                        <a:rPr lang="ru-RU" sz="2800" dirty="0" smtClean="0"/>
                        <a:t>9—18 кг. </a:t>
                      </a:r>
                    </a:p>
                    <a:p>
                      <a:r>
                        <a:rPr lang="ru-RU" sz="2800" dirty="0" smtClean="0"/>
                        <a:t>15—25 кг.</a:t>
                      </a:r>
                    </a:p>
                    <a:p>
                      <a:r>
                        <a:rPr lang="ru-RU" sz="2800" dirty="0" smtClean="0"/>
                        <a:t>22—36 кг. </a:t>
                      </a:r>
                      <a:endParaRPr lang="ru-RU" sz="2800" dirty="0"/>
                    </a:p>
                  </a:txBody>
                  <a:tcPr marL="91427" marR="91427" marT="45726" marB="45726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0—1 год </a:t>
                      </a:r>
                    </a:p>
                    <a:p>
                      <a:r>
                        <a:rPr lang="ru-RU" sz="2800" dirty="0" smtClean="0"/>
                        <a:t>0—1,5 лет </a:t>
                      </a:r>
                    </a:p>
                    <a:p>
                      <a:r>
                        <a:rPr lang="ru-RU" sz="2800" dirty="0" smtClean="0"/>
                        <a:t>1—4 лет </a:t>
                      </a:r>
                    </a:p>
                    <a:p>
                      <a:r>
                        <a:rPr lang="ru-RU" sz="2800" dirty="0" smtClean="0"/>
                        <a:t>3—7 лет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6—10 лет </a:t>
                      </a:r>
                    </a:p>
                  </a:txBody>
                  <a:tcPr marL="91427" marR="91427" marT="45726" marB="457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3400" cap="none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Детские удерживающие устройства бывают: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latin typeface="Arial" panose="020B0604020202020204" pitchFamily="34" charset="0"/>
              </a:rPr>
              <a:t>Автокресла;</a:t>
            </a:r>
          </a:p>
          <a:p>
            <a:pPr eaLnBrk="1" hangingPunct="1"/>
            <a:r>
              <a:rPr lang="ru-RU" altLang="ru-RU" b="1" smtClean="0">
                <a:latin typeface="Arial" panose="020B0604020202020204" pitchFamily="34" charset="0"/>
              </a:rPr>
              <a:t>Бустер;</a:t>
            </a:r>
          </a:p>
          <a:p>
            <a:pPr eaLnBrk="1" hangingPunct="1"/>
            <a:r>
              <a:rPr lang="ru-RU" altLang="ru-RU" b="1" smtClean="0">
                <a:latin typeface="Arial" panose="020B0604020202020204" pitchFamily="34" charset="0"/>
              </a:rPr>
              <a:t>Бескаркасное автокресло;</a:t>
            </a:r>
          </a:p>
          <a:p>
            <a:pPr eaLnBrk="1" hangingPunct="1"/>
            <a:r>
              <a:rPr lang="ru-RU" altLang="ru-RU" b="1" smtClean="0">
                <a:latin typeface="Arial" panose="020B0604020202020204" pitchFamily="34" charset="0"/>
              </a:rPr>
              <a:t>«Адаптеры» ремня.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smtClean="0">
                <a:latin typeface="Arial" panose="020B0604020202020204" pitchFamily="34" charset="0"/>
              </a:rPr>
              <a:t>Сейчас я Вам расскажу о каждом.</a:t>
            </a:r>
          </a:p>
        </p:txBody>
      </p:sp>
      <p:pic>
        <p:nvPicPr>
          <p:cNvPr id="10244" name="Picture 4" descr="i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4508500"/>
            <a:ext cx="2268538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i (1)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933825"/>
            <a:ext cx="1881188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7" descr="adapter_remnya_bezopasnosti_rf_auto_467__1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867275"/>
            <a:ext cx="14414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8" descr="ДАК-с А 1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005263"/>
            <a:ext cx="1636712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 descr="ДАК-с А 1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1738" y="4157663"/>
            <a:ext cx="1636712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544307"/>
            <a:ext cx="2520082" cy="1680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-90559" y="1880146"/>
            <a:ext cx="8067676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dirty="0"/>
              <a:t>На кресле нет боковой защиты тела и поддержки головы. 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538610"/>
            <a:ext cx="2518668" cy="168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Прямоугольник 1"/>
          <p:cNvSpPr>
            <a:spLocks noChangeArrowheads="1"/>
          </p:cNvSpPr>
          <p:nvPr/>
        </p:nvSpPr>
        <p:spPr bwMode="auto">
          <a:xfrm>
            <a:off x="17392" y="4344194"/>
            <a:ext cx="79597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dirty="0"/>
              <a:t>Скелет деформируется, а мышцы быстро устают. </a:t>
            </a:r>
          </a:p>
          <a:p>
            <a:pPr algn="ctr" eaLnBrk="1" hangingPunct="1"/>
            <a:endParaRPr lang="ru-RU" altLang="ru-RU" sz="2400" dirty="0"/>
          </a:p>
        </p:txBody>
      </p:sp>
      <p:sp>
        <p:nvSpPr>
          <p:cNvPr id="12294" name="Прямоугольник 2"/>
          <p:cNvSpPr>
            <a:spLocks noChangeArrowheads="1"/>
          </p:cNvSpPr>
          <p:nvPr/>
        </p:nvSpPr>
        <p:spPr bwMode="auto">
          <a:xfrm>
            <a:off x="117475" y="4759325"/>
            <a:ext cx="78168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dirty="0"/>
              <a:t>Во время аварии спинка заднего сиденья </a:t>
            </a:r>
          </a:p>
          <a:p>
            <a:pPr algn="ctr" eaLnBrk="1" hangingPunct="1"/>
            <a:r>
              <a:rPr lang="ru-RU" altLang="ru-RU" sz="2400" u="sng" dirty="0"/>
              <a:t>может опрокинуться </a:t>
            </a:r>
            <a:r>
              <a:rPr lang="ru-RU" altLang="ru-RU" sz="2400" dirty="0"/>
              <a:t>и </a:t>
            </a:r>
            <a:r>
              <a:rPr lang="ru-RU" altLang="ru-RU" sz="2400" u="sng" dirty="0"/>
              <a:t>накрыть ребенка</a:t>
            </a:r>
            <a:r>
              <a:rPr lang="ru-RU" altLang="ru-RU" sz="2400" dirty="0"/>
              <a:t>.</a:t>
            </a:r>
          </a:p>
          <a:p>
            <a:pPr algn="ctr" eaLnBrk="1" hangingPunct="1"/>
            <a:endParaRPr lang="ru-RU" altLang="ru-RU" sz="2400" dirty="0"/>
          </a:p>
          <a:p>
            <a:pPr algn="ctr" eaLnBrk="1" hangingPunct="1"/>
            <a:r>
              <a:rPr lang="ru-RU" altLang="ru-RU" sz="2400" dirty="0">
                <a:solidFill>
                  <a:srgbClr val="FF0000"/>
                </a:solidFill>
              </a:rPr>
              <a:t>Поэтому о безопасности и удобстве </a:t>
            </a:r>
          </a:p>
          <a:p>
            <a:pPr algn="ctr" eaLnBrk="1" hangingPunct="1"/>
            <a:r>
              <a:rPr lang="ru-RU" altLang="ru-RU" sz="2400" dirty="0">
                <a:solidFill>
                  <a:srgbClr val="FF0000"/>
                </a:solidFill>
              </a:rPr>
              <a:t>речи быть не может!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49299"/>
            <a:ext cx="8004742" cy="2145978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 bwMode="auto">
          <a:xfrm>
            <a:off x="468313" y="115888"/>
            <a:ext cx="7239000" cy="555625"/>
          </a:xfrm>
          <a:extLst/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cap="none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«Адаптеры» ремня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0" y="3500438"/>
            <a:ext cx="7848600" cy="2738437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для детей старше 10-ти лет.</a:t>
            </a:r>
          </a:p>
        </p:txBody>
      </p:sp>
      <p:pic>
        <p:nvPicPr>
          <p:cNvPr id="13316" name="Picture 5" descr="pravil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9588" y="4311650"/>
            <a:ext cx="4325937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Прямоугольник 1"/>
          <p:cNvSpPr>
            <a:spLocks noChangeArrowheads="1"/>
          </p:cNvSpPr>
          <p:nvPr/>
        </p:nvSpPr>
        <p:spPr bwMode="auto">
          <a:xfrm>
            <a:off x="323850" y="765175"/>
            <a:ext cx="7704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подходит для задних и для передних сидений;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легко использовать;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занимает мало времени;</a:t>
            </a:r>
          </a:p>
        </p:txBody>
      </p:sp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9588" y="2055813"/>
            <a:ext cx="22637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2019300"/>
            <a:ext cx="17303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143421" cy="120817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chemeClr val="tx2"/>
                </a:solidFill>
                <a:latin typeface="Arial" charset="0"/>
              </a:rPr>
              <a:t>Автокресла </a:t>
            </a:r>
            <a:br>
              <a:rPr lang="ru-RU" sz="2400" dirty="0" smtClean="0">
                <a:solidFill>
                  <a:schemeClr val="tx2"/>
                </a:solidFill>
                <a:latin typeface="Arial" charset="0"/>
              </a:rPr>
            </a:br>
            <a:r>
              <a:rPr lang="ru-RU" sz="2400" dirty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Arial" charset="0"/>
              </a:rPr>
            </a:br>
            <a:endParaRPr lang="ru-RU" sz="2400" dirty="0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500043"/>
            <a:ext cx="1672687" cy="1950362"/>
          </a:xfrm>
          <a:noFill/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1924207" y="1239246"/>
            <a:ext cx="53006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автолюлька для детей </a:t>
            </a:r>
            <a:r>
              <a:rPr lang="ru-RU" altLang="ru-RU" sz="2400" b="1" dirty="0"/>
              <a:t>0-9 месяцев</a:t>
            </a:r>
            <a:endParaRPr lang="ru-RU" altLang="ru-RU" sz="2400" dirty="0"/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2679916" y="2177942"/>
            <a:ext cx="28083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dirty="0"/>
              <a:t>автокресло для детей от</a:t>
            </a:r>
          </a:p>
          <a:p>
            <a:pPr algn="ctr" eaLnBrk="1" hangingPunct="1"/>
            <a:r>
              <a:rPr lang="ru-RU" altLang="ru-RU" sz="2400" dirty="0"/>
              <a:t> </a:t>
            </a:r>
            <a:r>
              <a:rPr lang="ru-RU" altLang="ru-RU" sz="2400" b="1" dirty="0"/>
              <a:t>9 мес. до 4 лет</a:t>
            </a:r>
            <a:endParaRPr lang="ru-RU" altLang="ru-RU" sz="2400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520" y="1643063"/>
            <a:ext cx="1832768" cy="260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4933669"/>
            <a:ext cx="5504961" cy="19021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7902" y="4100267"/>
            <a:ext cx="3450635" cy="12394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8153" y="3807886"/>
            <a:ext cx="2724024" cy="272402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197" y="1921700"/>
            <a:ext cx="2664420" cy="196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08024"/>
            <a:ext cx="2442171" cy="1699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Прямоугольник 1"/>
          <p:cNvSpPr>
            <a:spLocks noChangeArrowheads="1"/>
          </p:cNvSpPr>
          <p:nvPr/>
        </p:nvSpPr>
        <p:spPr bwMode="auto">
          <a:xfrm>
            <a:off x="179388" y="476250"/>
            <a:ext cx="74961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/>
              <a:t>автокресло-бустер для детей </a:t>
            </a:r>
            <a:r>
              <a:rPr lang="ru-RU" altLang="ru-RU" sz="3200" b="1"/>
              <a:t>6-12 лет</a:t>
            </a:r>
            <a:endParaRPr lang="ru-RU" altLang="ru-RU" sz="3200"/>
          </a:p>
        </p:txBody>
      </p:sp>
      <p:sp>
        <p:nvSpPr>
          <p:cNvPr id="16389" name="Прямоугольник 3"/>
          <p:cNvSpPr>
            <a:spLocks noChangeArrowheads="1"/>
          </p:cNvSpPr>
          <p:nvPr/>
        </p:nvSpPr>
        <p:spPr bwMode="auto">
          <a:xfrm>
            <a:off x="323528" y="1062038"/>
            <a:ext cx="7897813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Это специальная подушка-сиденье, которая приподнимает ребенка до тех пор, пока ремень не пройдет через плечо и грудь.</a:t>
            </a:r>
          </a:p>
          <a:p>
            <a:pPr eaLnBrk="1" hangingPunct="1"/>
            <a:endParaRPr lang="ru-RU" altLang="ru-RU" dirty="0"/>
          </a:p>
          <a:p>
            <a:pPr eaLnBrk="1" hangingPunct="1"/>
            <a:r>
              <a:rPr lang="ru-RU" altLang="ru-RU" dirty="0"/>
              <a:t>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322" y="3607831"/>
            <a:ext cx="7998645" cy="364572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96651"/>
            <a:ext cx="8748464" cy="656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54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1204</TotalTime>
  <Words>223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«Чтобы не было беды, с автокреслом ты води!»</vt:lpstr>
      <vt:lpstr>Презентация PowerPoint</vt:lpstr>
      <vt:lpstr>Детские удерживающие устройства бывают:</vt:lpstr>
      <vt:lpstr>Презентация PowerPoint</vt:lpstr>
      <vt:lpstr>«Адаптеры» ремня</vt:lpstr>
      <vt:lpstr>Автокресла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удерживающие устройства</dc:title>
  <dc:creator>Овчарова Юля</dc:creator>
  <cp:lastModifiedBy>Пользователь</cp:lastModifiedBy>
  <cp:revision>89</cp:revision>
  <dcterms:created xsi:type="dcterms:W3CDTF">2015-11-19T07:42:56Z</dcterms:created>
  <dcterms:modified xsi:type="dcterms:W3CDTF">2018-11-05T18:07:05Z</dcterms:modified>
</cp:coreProperties>
</file>