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73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72" r:id="rId10"/>
    <p:sldId id="268" r:id="rId11"/>
    <p:sldId id="269" r:id="rId12"/>
    <p:sldId id="271" r:id="rId13"/>
    <p:sldId id="274" r:id="rId14"/>
    <p:sldId id="264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218" autoAdjust="0"/>
  </p:normalViewPr>
  <p:slideViewPr>
    <p:cSldViewPr>
      <p:cViewPr varScale="1">
        <p:scale>
          <a:sx n="53" d="100"/>
          <a:sy n="53" d="100"/>
        </p:scale>
        <p:origin x="-96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217532997735068"/>
          <c:y val="0.11644801153167812"/>
          <c:w val="0.79564934004529864"/>
          <c:h val="0.659423354896385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3"/>
          <c:dPt>
            <c:idx val="0"/>
            <c:spPr>
              <a:solidFill>
                <a:schemeClr val="accent1"/>
              </a:solidFill>
              <a:ln w="18993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B0F0"/>
              </a:solidFill>
              <a:ln w="18993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5509467989179451"/>
                  <c:y val="0.129238730828102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3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994" b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[]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</c:dLbl>
            <c:dLbl>
              <c:idx val="1"/>
              <c:layout>
                <c:manualLayout>
                  <c:x val="0.17493237150586119"/>
                  <c:y val="-6.74682727032854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988" b="0" i="0" u="none" strike="noStrike" kern="120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994" b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[]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3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497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Лист1!$A$2:$A$3</c:f>
              <c:strCache>
                <c:ptCount val="2"/>
                <c:pt idx="0">
                  <c:v>Знакомы со сказками А.С.Пушкина</c:v>
                </c:pt>
                <c:pt idx="1">
                  <c:v> Не знакомы со сказками А.С.Пушкина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0.35700000000000004</c:v>
                </c:pt>
                <c:pt idx="1">
                  <c:v>0.64300000000000013</c:v>
                </c:pt>
              </c:numCache>
            </c:numRef>
          </c:val>
        </c:ser>
        <c:firstSliceAng val="0"/>
      </c:pieChart>
      <c:spPr>
        <a:noFill/>
        <a:ln w="25324">
          <a:noFill/>
        </a:ln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3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953165697638539"/>
          <c:y val="0.13620014442839687"/>
          <c:w val="0.78877532126060068"/>
          <c:h val="0.611980852702190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9"/>
          <c:dPt>
            <c:idx val="0"/>
            <c:spPr>
              <a:solidFill>
                <a:schemeClr val="accent1"/>
              </a:solidFill>
              <a:ln w="19002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B0F0"/>
              </a:solidFill>
              <a:ln w="19002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1.5677567958440226E-2"/>
                  <c:y val="-0.2546794320137694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5" b="0" i="0" u="none" strike="noStrike" kern="120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995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100%</a:t>
                    </a:r>
                    <a:endParaRPr lang="en-US" sz="20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c:rich>
              </c:tx>
              <c:spPr>
                <a:noFill/>
                <a:ln w="25368">
                  <a:noFill/>
                </a:ln>
              </c:spPr>
              <c:dLblPos val="bestFit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Знакомы со сказками А.С.Пушкина</c:v>
                </c:pt>
                <c:pt idx="1">
                  <c:v>Не знакомы со сказками А.С.Пушкина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</c:ser>
        <c:firstSliceAng val="0"/>
      </c:pieChart>
      <c:spPr>
        <a:noFill/>
        <a:ln w="25368">
          <a:noFill/>
        </a:ln>
      </c:spPr>
    </c:plotArea>
    <c:legend>
      <c:legendPos val="b"/>
      <c:layout/>
      <c:spPr>
        <a:noFill/>
        <a:ln w="25368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/>
</c:chartSpac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D8B5-BF1C-426D-B96A-E3D062D10F1E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FBF501-FD5E-4874-84EF-16E81B8E9D17}">
      <dgm:prSet phldrT="[Текст]" custT="1"/>
      <dgm:spPr/>
      <dgm:t>
        <a:bodyPr/>
        <a:lstStyle/>
        <a:p>
          <a:r>
            <a:rPr lang="ru-RU" sz="2800" dirty="0" smtClean="0"/>
            <a:t>Участники проекта</a:t>
          </a:r>
          <a:endParaRPr lang="ru-RU" sz="2800" dirty="0"/>
        </a:p>
      </dgm:t>
    </dgm:pt>
    <dgm:pt modelId="{7BE039D7-C407-4BC2-BEA2-5A481400057B}" type="parTrans" cxnId="{6E055006-6B0E-4A3E-B454-6E7505BBB519}">
      <dgm:prSet/>
      <dgm:spPr/>
      <dgm:t>
        <a:bodyPr/>
        <a:lstStyle/>
        <a:p>
          <a:endParaRPr lang="ru-RU"/>
        </a:p>
      </dgm:t>
    </dgm:pt>
    <dgm:pt modelId="{A125E980-882E-4F51-906D-4D22A04B64DE}" type="sibTrans" cxnId="{6E055006-6B0E-4A3E-B454-6E7505BBB519}">
      <dgm:prSet/>
      <dgm:spPr/>
      <dgm:t>
        <a:bodyPr/>
        <a:lstStyle/>
        <a:p>
          <a:endParaRPr lang="ru-RU"/>
        </a:p>
      </dgm:t>
    </dgm:pt>
    <dgm:pt modelId="{8EF92973-0D43-4D68-8351-A6938A53FB63}">
      <dgm:prSet phldrT="[Текст]" custT="1"/>
      <dgm:spPr/>
      <dgm:t>
        <a:bodyPr/>
        <a:lstStyle/>
        <a:p>
          <a:r>
            <a:rPr lang="ru-RU" sz="1600" dirty="0" smtClean="0"/>
            <a:t>Педагоги</a:t>
          </a:r>
        </a:p>
        <a:p>
          <a:r>
            <a:rPr lang="ru-RU" sz="1600" dirty="0" smtClean="0"/>
            <a:t> МБДОУ «Детский сад №165»</a:t>
          </a:r>
          <a:endParaRPr lang="ru-RU" sz="1600" dirty="0"/>
        </a:p>
      </dgm:t>
    </dgm:pt>
    <dgm:pt modelId="{6D1A5A0D-4489-4E72-A2F1-788C4B05C113}" type="parTrans" cxnId="{F4FBFFD6-C514-41D2-B931-8D35D0CAECB2}">
      <dgm:prSet/>
      <dgm:spPr/>
      <dgm:t>
        <a:bodyPr/>
        <a:lstStyle/>
        <a:p>
          <a:endParaRPr lang="ru-RU"/>
        </a:p>
      </dgm:t>
    </dgm:pt>
    <dgm:pt modelId="{40B18582-7A57-4F9D-BEE7-ED88C556578C}" type="sibTrans" cxnId="{F4FBFFD6-C514-41D2-B931-8D35D0CAECB2}">
      <dgm:prSet/>
      <dgm:spPr/>
      <dgm:t>
        <a:bodyPr/>
        <a:lstStyle/>
        <a:p>
          <a:endParaRPr lang="ru-RU"/>
        </a:p>
      </dgm:t>
    </dgm:pt>
    <dgm:pt modelId="{395C00FF-2571-4794-93B2-E2BF13C3FF71}">
      <dgm:prSet custT="1"/>
      <dgm:spPr/>
      <dgm:t>
        <a:bodyPr/>
        <a:lstStyle/>
        <a:p>
          <a:r>
            <a:rPr lang="ru-RU" sz="1600" smtClean="0"/>
            <a:t>Дети с ОНР 5-ти летнего</a:t>
          </a:r>
        </a:p>
        <a:p>
          <a:r>
            <a:rPr lang="ru-RU" sz="1600" smtClean="0"/>
            <a:t> возраста (14 человек), </a:t>
          </a:r>
        </a:p>
        <a:p>
          <a:r>
            <a:rPr lang="ru-RU" sz="1600" smtClean="0"/>
            <a:t>посещающих 8 речевую группу </a:t>
          </a:r>
        </a:p>
        <a:p>
          <a:r>
            <a:rPr lang="ru-RU" sz="1600" smtClean="0"/>
            <a:t>МБДОУ «Детский сад №165» </a:t>
          </a:r>
          <a:endParaRPr lang="ru-RU" sz="1600" dirty="0"/>
        </a:p>
      </dgm:t>
    </dgm:pt>
    <dgm:pt modelId="{D6822690-4535-46CB-ACA5-970A35A27210}" type="parTrans" cxnId="{9B04BB0F-BA0F-41EB-8FB1-4420C5BF2709}">
      <dgm:prSet/>
      <dgm:spPr/>
      <dgm:t>
        <a:bodyPr/>
        <a:lstStyle/>
        <a:p>
          <a:endParaRPr lang="ru-RU"/>
        </a:p>
      </dgm:t>
    </dgm:pt>
    <dgm:pt modelId="{E1B8FE50-2C29-4811-9BAE-A5249D3B5D9A}" type="sibTrans" cxnId="{9B04BB0F-BA0F-41EB-8FB1-4420C5BF2709}">
      <dgm:prSet/>
      <dgm:spPr/>
      <dgm:t>
        <a:bodyPr/>
        <a:lstStyle/>
        <a:p>
          <a:endParaRPr lang="ru-RU"/>
        </a:p>
      </dgm:t>
    </dgm:pt>
    <dgm:pt modelId="{5EFA135E-6F2B-4280-A4DE-C94F314E3062}">
      <dgm:prSet custT="1"/>
      <dgm:spPr/>
      <dgm:t>
        <a:bodyPr/>
        <a:lstStyle/>
        <a:p>
          <a:pPr rtl="0"/>
          <a:r>
            <a:rPr lang="ru-RU" sz="1600" smtClean="0"/>
            <a:t>Родители воспитанников, </a:t>
          </a:r>
        </a:p>
        <a:p>
          <a:pPr rtl="0"/>
          <a:r>
            <a:rPr lang="ru-RU" sz="1600" smtClean="0"/>
            <a:t>как равноправные партнеры </a:t>
          </a:r>
          <a:endParaRPr lang="ru-RU" sz="1600" dirty="0" smtClean="0"/>
        </a:p>
      </dgm:t>
    </dgm:pt>
    <dgm:pt modelId="{BFF28868-31DC-49E8-884C-BD5519A0F8FB}" type="parTrans" cxnId="{B2A60941-1089-4D99-B9CE-C060C4952204}">
      <dgm:prSet/>
      <dgm:spPr/>
      <dgm:t>
        <a:bodyPr/>
        <a:lstStyle/>
        <a:p>
          <a:endParaRPr lang="ru-RU"/>
        </a:p>
      </dgm:t>
    </dgm:pt>
    <dgm:pt modelId="{00EB2053-B8B5-4C02-A4B2-5C95950B2006}" type="sibTrans" cxnId="{B2A60941-1089-4D99-B9CE-C060C4952204}">
      <dgm:prSet/>
      <dgm:spPr/>
      <dgm:t>
        <a:bodyPr/>
        <a:lstStyle/>
        <a:p>
          <a:endParaRPr lang="ru-RU"/>
        </a:p>
      </dgm:t>
    </dgm:pt>
    <dgm:pt modelId="{92679084-F252-4DF6-8C62-4E98977968AC}" type="pres">
      <dgm:prSet presAssocID="{455CD8B5-BF1C-426D-B96A-E3D062D10F1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F704EC-DE6B-4FF6-95CB-9781B31F43BF}" type="pres">
      <dgm:prSet presAssocID="{9AFBF501-FD5E-4874-84EF-16E81B8E9D17}" presName="root1" presStyleCnt="0"/>
      <dgm:spPr/>
      <dgm:t>
        <a:bodyPr/>
        <a:lstStyle/>
        <a:p>
          <a:endParaRPr lang="ru-RU"/>
        </a:p>
      </dgm:t>
    </dgm:pt>
    <dgm:pt modelId="{AC5046C7-DCE2-4E28-9C39-9F7F2BFDA95D}" type="pres">
      <dgm:prSet presAssocID="{9AFBF501-FD5E-4874-84EF-16E81B8E9D17}" presName="LevelOneTextNode" presStyleLbl="node0" presStyleIdx="0" presStyleCnt="1" custLinFactX="-3984" custLinFactNeighborX="-100000" custLinFactNeighborY="-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0001F6-296A-404C-BC5C-ABF04B3E0315}" type="pres">
      <dgm:prSet presAssocID="{9AFBF501-FD5E-4874-84EF-16E81B8E9D17}" presName="level2hierChild" presStyleCnt="0"/>
      <dgm:spPr/>
      <dgm:t>
        <a:bodyPr/>
        <a:lstStyle/>
        <a:p>
          <a:endParaRPr lang="ru-RU"/>
        </a:p>
      </dgm:t>
    </dgm:pt>
    <dgm:pt modelId="{44486671-8494-4DC9-8EEA-545F78025D33}" type="pres">
      <dgm:prSet presAssocID="{D6822690-4535-46CB-ACA5-970A35A27210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99F64F0D-E48D-46F6-9CC9-742A22C3B67A}" type="pres">
      <dgm:prSet presAssocID="{D6822690-4535-46CB-ACA5-970A35A2721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BC8137C2-9E2B-49B9-A79F-BD303B66378C}" type="pres">
      <dgm:prSet presAssocID="{395C00FF-2571-4794-93B2-E2BF13C3FF71}" presName="root2" presStyleCnt="0"/>
      <dgm:spPr/>
      <dgm:t>
        <a:bodyPr/>
        <a:lstStyle/>
        <a:p>
          <a:endParaRPr lang="ru-RU"/>
        </a:p>
      </dgm:t>
    </dgm:pt>
    <dgm:pt modelId="{83E50B8E-BD13-4FA4-9DEF-C3E912B376BD}" type="pres">
      <dgm:prSet presAssocID="{395C00FF-2571-4794-93B2-E2BF13C3FF71}" presName="LevelTwoTextNode" presStyleLbl="node2" presStyleIdx="0" presStyleCnt="3" custScaleX="114624" custScaleY="1748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C305B7-C4D1-4180-8907-099456C3AA7E}" type="pres">
      <dgm:prSet presAssocID="{395C00FF-2571-4794-93B2-E2BF13C3FF71}" presName="level3hierChild" presStyleCnt="0"/>
      <dgm:spPr/>
      <dgm:t>
        <a:bodyPr/>
        <a:lstStyle/>
        <a:p>
          <a:endParaRPr lang="ru-RU"/>
        </a:p>
      </dgm:t>
    </dgm:pt>
    <dgm:pt modelId="{0CCBB063-9C3E-4E48-9342-A32D123EC381}" type="pres">
      <dgm:prSet presAssocID="{6D1A5A0D-4489-4E72-A2F1-788C4B05C11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A1511147-8A03-43A2-BECC-46F093FFAAAF}" type="pres">
      <dgm:prSet presAssocID="{6D1A5A0D-4489-4E72-A2F1-788C4B05C11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E26D447-2814-41F0-8044-E1AA77B66B09}" type="pres">
      <dgm:prSet presAssocID="{8EF92973-0D43-4D68-8351-A6938A53FB63}" presName="root2" presStyleCnt="0"/>
      <dgm:spPr/>
      <dgm:t>
        <a:bodyPr/>
        <a:lstStyle/>
        <a:p>
          <a:endParaRPr lang="ru-RU"/>
        </a:p>
      </dgm:t>
    </dgm:pt>
    <dgm:pt modelId="{B1C4C749-BC00-4F16-8D06-2452F1A1E560}" type="pres">
      <dgm:prSet presAssocID="{8EF92973-0D43-4D68-8351-A6938A53FB63}" presName="LevelTwoTextNode" presStyleLbl="node2" presStyleIdx="1" presStyleCnt="3" custScaleX="117036" custScaleY="134698" custLinFactNeighborX="-566" custLinFactNeighborY="2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1B8212-E016-48CA-9A35-3D0E0D8A5519}" type="pres">
      <dgm:prSet presAssocID="{8EF92973-0D43-4D68-8351-A6938A53FB63}" presName="level3hierChild" presStyleCnt="0"/>
      <dgm:spPr/>
      <dgm:t>
        <a:bodyPr/>
        <a:lstStyle/>
        <a:p>
          <a:endParaRPr lang="ru-RU"/>
        </a:p>
      </dgm:t>
    </dgm:pt>
    <dgm:pt modelId="{99D7B17B-5E11-4A8C-947E-C846C3CC5EE1}" type="pres">
      <dgm:prSet presAssocID="{BFF28868-31DC-49E8-884C-BD5519A0F8FB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0301A7C-B69B-4E2C-B9E3-8870F060DB7E}" type="pres">
      <dgm:prSet presAssocID="{BFF28868-31DC-49E8-884C-BD5519A0F8FB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2DB188C-8E0E-43ED-AEB8-7C64B144BF17}" type="pres">
      <dgm:prSet presAssocID="{5EFA135E-6F2B-4280-A4DE-C94F314E3062}" presName="root2" presStyleCnt="0"/>
      <dgm:spPr/>
      <dgm:t>
        <a:bodyPr/>
        <a:lstStyle/>
        <a:p>
          <a:endParaRPr lang="ru-RU"/>
        </a:p>
      </dgm:t>
    </dgm:pt>
    <dgm:pt modelId="{FBC8A536-9680-42B3-99FD-5C3B174BD09B}" type="pres">
      <dgm:prSet presAssocID="{5EFA135E-6F2B-4280-A4DE-C94F314E3062}" presName="LevelTwoTextNode" presStyleLbl="node2" presStyleIdx="2" presStyleCnt="3" custScaleX="118294" custScaleY="102169" custLinFactNeighborX="640" custLinFactNeighborY="51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E5C873-1D3B-4F2E-8C43-188B1FE96AD6}" type="pres">
      <dgm:prSet presAssocID="{5EFA135E-6F2B-4280-A4DE-C94F314E3062}" presName="level3hierChild" presStyleCnt="0"/>
      <dgm:spPr/>
      <dgm:t>
        <a:bodyPr/>
        <a:lstStyle/>
        <a:p>
          <a:endParaRPr lang="ru-RU"/>
        </a:p>
      </dgm:t>
    </dgm:pt>
  </dgm:ptLst>
  <dgm:cxnLst>
    <dgm:cxn modelId="{B2A60941-1089-4D99-B9CE-C060C4952204}" srcId="{9AFBF501-FD5E-4874-84EF-16E81B8E9D17}" destId="{5EFA135E-6F2B-4280-A4DE-C94F314E3062}" srcOrd="2" destOrd="0" parTransId="{BFF28868-31DC-49E8-884C-BD5519A0F8FB}" sibTransId="{00EB2053-B8B5-4C02-A4B2-5C95950B2006}"/>
    <dgm:cxn modelId="{9B04BB0F-BA0F-41EB-8FB1-4420C5BF2709}" srcId="{9AFBF501-FD5E-4874-84EF-16E81B8E9D17}" destId="{395C00FF-2571-4794-93B2-E2BF13C3FF71}" srcOrd="0" destOrd="0" parTransId="{D6822690-4535-46CB-ACA5-970A35A27210}" sibTransId="{E1B8FE50-2C29-4811-9BAE-A5249D3B5D9A}"/>
    <dgm:cxn modelId="{9016A932-BEDF-4F84-B7A0-E337EB690E42}" type="presOf" srcId="{6D1A5A0D-4489-4E72-A2F1-788C4B05C113}" destId="{A1511147-8A03-43A2-BECC-46F093FFAAAF}" srcOrd="1" destOrd="0" presId="urn:microsoft.com/office/officeart/2008/layout/HorizontalMultiLevelHierarchy"/>
    <dgm:cxn modelId="{26738EDF-FC6C-4055-B978-39EAE3C74D85}" type="presOf" srcId="{D6822690-4535-46CB-ACA5-970A35A27210}" destId="{44486671-8494-4DC9-8EEA-545F78025D33}" srcOrd="0" destOrd="0" presId="urn:microsoft.com/office/officeart/2008/layout/HorizontalMultiLevelHierarchy"/>
    <dgm:cxn modelId="{8A32A3CB-A004-43D2-92B7-3F3E744D4E7D}" type="presOf" srcId="{BFF28868-31DC-49E8-884C-BD5519A0F8FB}" destId="{99D7B17B-5E11-4A8C-947E-C846C3CC5EE1}" srcOrd="0" destOrd="0" presId="urn:microsoft.com/office/officeart/2008/layout/HorizontalMultiLevelHierarchy"/>
    <dgm:cxn modelId="{229A16D9-DEA5-45DE-96FD-5D733CBB71D4}" type="presOf" srcId="{8EF92973-0D43-4D68-8351-A6938A53FB63}" destId="{B1C4C749-BC00-4F16-8D06-2452F1A1E560}" srcOrd="0" destOrd="0" presId="urn:microsoft.com/office/officeart/2008/layout/HorizontalMultiLevelHierarchy"/>
    <dgm:cxn modelId="{88469B27-8AB5-432E-AB92-5A89B731D9FF}" type="presOf" srcId="{6D1A5A0D-4489-4E72-A2F1-788C4B05C113}" destId="{0CCBB063-9C3E-4E48-9342-A32D123EC381}" srcOrd="0" destOrd="0" presId="urn:microsoft.com/office/officeart/2008/layout/HorizontalMultiLevelHierarchy"/>
    <dgm:cxn modelId="{6E055006-6B0E-4A3E-B454-6E7505BBB519}" srcId="{455CD8B5-BF1C-426D-B96A-E3D062D10F1E}" destId="{9AFBF501-FD5E-4874-84EF-16E81B8E9D17}" srcOrd="0" destOrd="0" parTransId="{7BE039D7-C407-4BC2-BEA2-5A481400057B}" sibTransId="{A125E980-882E-4F51-906D-4D22A04B64DE}"/>
    <dgm:cxn modelId="{1AAB1DB9-44FF-49C9-9CE0-7A7E375386D8}" type="presOf" srcId="{395C00FF-2571-4794-93B2-E2BF13C3FF71}" destId="{83E50B8E-BD13-4FA4-9DEF-C3E912B376BD}" srcOrd="0" destOrd="0" presId="urn:microsoft.com/office/officeart/2008/layout/HorizontalMultiLevelHierarchy"/>
    <dgm:cxn modelId="{DD8C2F95-8C2F-4515-8056-134A7197A556}" type="presOf" srcId="{9AFBF501-FD5E-4874-84EF-16E81B8E9D17}" destId="{AC5046C7-DCE2-4E28-9C39-9F7F2BFDA95D}" srcOrd="0" destOrd="0" presId="urn:microsoft.com/office/officeart/2008/layout/HorizontalMultiLevelHierarchy"/>
    <dgm:cxn modelId="{50BD9F9D-7D30-4AB6-8328-350AD0CA896C}" type="presOf" srcId="{455CD8B5-BF1C-426D-B96A-E3D062D10F1E}" destId="{92679084-F252-4DF6-8C62-4E98977968AC}" srcOrd="0" destOrd="0" presId="urn:microsoft.com/office/officeart/2008/layout/HorizontalMultiLevelHierarchy"/>
    <dgm:cxn modelId="{C26AC1B8-B30C-4281-B816-A27A0B6A8AC7}" type="presOf" srcId="{5EFA135E-6F2B-4280-A4DE-C94F314E3062}" destId="{FBC8A536-9680-42B3-99FD-5C3B174BD09B}" srcOrd="0" destOrd="0" presId="urn:microsoft.com/office/officeart/2008/layout/HorizontalMultiLevelHierarchy"/>
    <dgm:cxn modelId="{F4FBFFD6-C514-41D2-B931-8D35D0CAECB2}" srcId="{9AFBF501-FD5E-4874-84EF-16E81B8E9D17}" destId="{8EF92973-0D43-4D68-8351-A6938A53FB63}" srcOrd="1" destOrd="0" parTransId="{6D1A5A0D-4489-4E72-A2F1-788C4B05C113}" sibTransId="{40B18582-7A57-4F9D-BEE7-ED88C556578C}"/>
    <dgm:cxn modelId="{C35C1251-4D4F-429B-84FD-874A89E266C0}" type="presOf" srcId="{D6822690-4535-46CB-ACA5-970A35A27210}" destId="{99F64F0D-E48D-46F6-9CC9-742A22C3B67A}" srcOrd="1" destOrd="0" presId="urn:microsoft.com/office/officeart/2008/layout/HorizontalMultiLevelHierarchy"/>
    <dgm:cxn modelId="{B9D90508-D0A2-47A3-9302-ECD37DD4F8A1}" type="presOf" srcId="{BFF28868-31DC-49E8-884C-BD5519A0F8FB}" destId="{80301A7C-B69B-4E2C-B9E3-8870F060DB7E}" srcOrd="1" destOrd="0" presId="urn:microsoft.com/office/officeart/2008/layout/HorizontalMultiLevelHierarchy"/>
    <dgm:cxn modelId="{B5E0B3D0-009E-487D-9FC3-C8F0C19D1B38}" type="presParOf" srcId="{92679084-F252-4DF6-8C62-4E98977968AC}" destId="{8DF704EC-DE6B-4FF6-95CB-9781B31F43BF}" srcOrd="0" destOrd="0" presId="urn:microsoft.com/office/officeart/2008/layout/HorizontalMultiLevelHierarchy"/>
    <dgm:cxn modelId="{42655151-549D-43AE-9BC5-600C5CF86C6B}" type="presParOf" srcId="{8DF704EC-DE6B-4FF6-95CB-9781B31F43BF}" destId="{AC5046C7-DCE2-4E28-9C39-9F7F2BFDA95D}" srcOrd="0" destOrd="0" presId="urn:microsoft.com/office/officeart/2008/layout/HorizontalMultiLevelHierarchy"/>
    <dgm:cxn modelId="{0FF3F132-9922-48AC-A2AA-B7624A914106}" type="presParOf" srcId="{8DF704EC-DE6B-4FF6-95CB-9781B31F43BF}" destId="{E30001F6-296A-404C-BC5C-ABF04B3E0315}" srcOrd="1" destOrd="0" presId="urn:microsoft.com/office/officeart/2008/layout/HorizontalMultiLevelHierarchy"/>
    <dgm:cxn modelId="{2541172A-7D06-4DAE-AA18-B25FD0C97BB4}" type="presParOf" srcId="{E30001F6-296A-404C-BC5C-ABF04B3E0315}" destId="{44486671-8494-4DC9-8EEA-545F78025D33}" srcOrd="0" destOrd="0" presId="urn:microsoft.com/office/officeart/2008/layout/HorizontalMultiLevelHierarchy"/>
    <dgm:cxn modelId="{C0A51C93-3793-4890-A4F1-14D8CDE0BF6A}" type="presParOf" srcId="{44486671-8494-4DC9-8EEA-545F78025D33}" destId="{99F64F0D-E48D-46F6-9CC9-742A22C3B67A}" srcOrd="0" destOrd="0" presId="urn:microsoft.com/office/officeart/2008/layout/HorizontalMultiLevelHierarchy"/>
    <dgm:cxn modelId="{FB40351B-83C9-48A6-8A21-54D2307F6BB2}" type="presParOf" srcId="{E30001F6-296A-404C-BC5C-ABF04B3E0315}" destId="{BC8137C2-9E2B-49B9-A79F-BD303B66378C}" srcOrd="1" destOrd="0" presId="urn:microsoft.com/office/officeart/2008/layout/HorizontalMultiLevelHierarchy"/>
    <dgm:cxn modelId="{872E1F31-5C75-442D-9D68-37011C07DE0E}" type="presParOf" srcId="{BC8137C2-9E2B-49B9-A79F-BD303B66378C}" destId="{83E50B8E-BD13-4FA4-9DEF-C3E912B376BD}" srcOrd="0" destOrd="0" presId="urn:microsoft.com/office/officeart/2008/layout/HorizontalMultiLevelHierarchy"/>
    <dgm:cxn modelId="{2417196E-9033-4299-B0A6-CBE09F992E6A}" type="presParOf" srcId="{BC8137C2-9E2B-49B9-A79F-BD303B66378C}" destId="{FFC305B7-C4D1-4180-8907-099456C3AA7E}" srcOrd="1" destOrd="0" presId="urn:microsoft.com/office/officeart/2008/layout/HorizontalMultiLevelHierarchy"/>
    <dgm:cxn modelId="{BF391069-53C4-49A2-9E97-FAB5AAA17D7C}" type="presParOf" srcId="{E30001F6-296A-404C-BC5C-ABF04B3E0315}" destId="{0CCBB063-9C3E-4E48-9342-A32D123EC381}" srcOrd="2" destOrd="0" presId="urn:microsoft.com/office/officeart/2008/layout/HorizontalMultiLevelHierarchy"/>
    <dgm:cxn modelId="{D183D128-ED16-4B3B-BFA9-D3A30E5C64AF}" type="presParOf" srcId="{0CCBB063-9C3E-4E48-9342-A32D123EC381}" destId="{A1511147-8A03-43A2-BECC-46F093FFAAAF}" srcOrd="0" destOrd="0" presId="urn:microsoft.com/office/officeart/2008/layout/HorizontalMultiLevelHierarchy"/>
    <dgm:cxn modelId="{8243F9F4-0DE1-4063-A78D-AAA398213A7C}" type="presParOf" srcId="{E30001F6-296A-404C-BC5C-ABF04B3E0315}" destId="{CE26D447-2814-41F0-8044-E1AA77B66B09}" srcOrd="3" destOrd="0" presId="urn:microsoft.com/office/officeart/2008/layout/HorizontalMultiLevelHierarchy"/>
    <dgm:cxn modelId="{CFFC7C77-00AB-4E7B-98CD-B6F0F0AB3A1B}" type="presParOf" srcId="{CE26D447-2814-41F0-8044-E1AA77B66B09}" destId="{B1C4C749-BC00-4F16-8D06-2452F1A1E560}" srcOrd="0" destOrd="0" presId="urn:microsoft.com/office/officeart/2008/layout/HorizontalMultiLevelHierarchy"/>
    <dgm:cxn modelId="{8139C3AC-FCFC-4BBA-A637-D7FC930C6FC5}" type="presParOf" srcId="{CE26D447-2814-41F0-8044-E1AA77B66B09}" destId="{081B8212-E016-48CA-9A35-3D0E0D8A5519}" srcOrd="1" destOrd="0" presId="urn:microsoft.com/office/officeart/2008/layout/HorizontalMultiLevelHierarchy"/>
    <dgm:cxn modelId="{0241EF30-6C0B-4EA7-A2B8-D6EBFABAF23A}" type="presParOf" srcId="{E30001F6-296A-404C-BC5C-ABF04B3E0315}" destId="{99D7B17B-5E11-4A8C-947E-C846C3CC5EE1}" srcOrd="4" destOrd="0" presId="urn:microsoft.com/office/officeart/2008/layout/HorizontalMultiLevelHierarchy"/>
    <dgm:cxn modelId="{26432E03-C705-4567-B44D-63CEE8C3392E}" type="presParOf" srcId="{99D7B17B-5E11-4A8C-947E-C846C3CC5EE1}" destId="{80301A7C-B69B-4E2C-B9E3-8870F060DB7E}" srcOrd="0" destOrd="0" presId="urn:microsoft.com/office/officeart/2008/layout/HorizontalMultiLevelHierarchy"/>
    <dgm:cxn modelId="{2BE5AB1F-AE95-4CE0-A2B5-BBEE92AB2344}" type="presParOf" srcId="{E30001F6-296A-404C-BC5C-ABF04B3E0315}" destId="{D2DB188C-8E0E-43ED-AEB8-7C64B144BF17}" srcOrd="5" destOrd="0" presId="urn:microsoft.com/office/officeart/2008/layout/HorizontalMultiLevelHierarchy"/>
    <dgm:cxn modelId="{B4103140-49A7-4A52-8602-FA790773F600}" type="presParOf" srcId="{D2DB188C-8E0E-43ED-AEB8-7C64B144BF17}" destId="{FBC8A536-9680-42B3-99FD-5C3B174BD09B}" srcOrd="0" destOrd="0" presId="urn:microsoft.com/office/officeart/2008/layout/HorizontalMultiLevelHierarchy"/>
    <dgm:cxn modelId="{D61ED426-5F41-49D2-957E-2A8DC27DC392}" type="presParOf" srcId="{D2DB188C-8E0E-43ED-AEB8-7C64B144BF17}" destId="{F9E5C873-1D3B-4F2E-8C43-188B1FE96AD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8D088-035E-47C6-B7D1-B3DC3A34A364}" type="doc">
      <dgm:prSet loTypeId="urn:microsoft.com/office/officeart/2005/8/layout/process3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A659B9-E68F-45AE-8330-81B808C83713}">
      <dgm:prSet/>
      <dgm:spPr/>
      <dgm:t>
        <a:bodyPr/>
        <a:lstStyle/>
        <a:p>
          <a:pPr rtl="0"/>
          <a:r>
            <a:rPr lang="ru-RU" b="1" dirty="0" smtClean="0"/>
            <a:t>ЦЕЛЬ</a:t>
          </a:r>
          <a:endParaRPr lang="ru-RU" dirty="0"/>
        </a:p>
      </dgm:t>
    </dgm:pt>
    <dgm:pt modelId="{C7D5073C-9319-4D6B-A315-93A0D0DBE2AD}" type="parTrans" cxnId="{D2E1C26B-9610-4670-AADB-A3B7C8919BE0}">
      <dgm:prSet/>
      <dgm:spPr/>
      <dgm:t>
        <a:bodyPr/>
        <a:lstStyle/>
        <a:p>
          <a:endParaRPr lang="ru-RU"/>
        </a:p>
      </dgm:t>
    </dgm:pt>
    <dgm:pt modelId="{A99DD96B-D191-4A13-B0F9-E765D2578970}" type="sibTrans" cxnId="{D2E1C26B-9610-4670-AADB-A3B7C8919BE0}">
      <dgm:prSet/>
      <dgm:spPr/>
      <dgm:t>
        <a:bodyPr/>
        <a:lstStyle/>
        <a:p>
          <a:endParaRPr lang="ru-RU"/>
        </a:p>
      </dgm:t>
    </dgm:pt>
    <dgm:pt modelId="{2DC0A4CD-3D86-4859-AD11-0B47C8DEE6F1}">
      <dgm:prSet/>
      <dgm:spPr/>
      <dgm:t>
        <a:bodyPr/>
        <a:lstStyle/>
        <a:p>
          <a:endParaRPr lang="ru-RU" sz="1700" dirty="0"/>
        </a:p>
      </dgm:t>
    </dgm:pt>
    <dgm:pt modelId="{F7A41D44-130F-4223-9F8E-7A296EB55367}" type="parTrans" cxnId="{06E79496-7783-4277-9D66-9716E436C062}">
      <dgm:prSet/>
      <dgm:spPr/>
      <dgm:t>
        <a:bodyPr/>
        <a:lstStyle/>
        <a:p>
          <a:endParaRPr lang="ru-RU"/>
        </a:p>
      </dgm:t>
    </dgm:pt>
    <dgm:pt modelId="{3745FF91-662D-4F8A-886F-90221D517C43}" type="sibTrans" cxnId="{06E79496-7783-4277-9D66-9716E436C062}">
      <dgm:prSet/>
      <dgm:spPr/>
      <dgm:t>
        <a:bodyPr/>
        <a:lstStyle/>
        <a:p>
          <a:endParaRPr lang="ru-RU"/>
        </a:p>
      </dgm:t>
    </dgm:pt>
    <dgm:pt modelId="{974D9819-8CBD-45E6-AEFB-F535B15359A4}">
      <dgm:prSet custT="1"/>
      <dgm:spPr/>
      <dgm:t>
        <a:bodyPr/>
        <a:lstStyle/>
        <a:p>
          <a:r>
            <a:rPr lang="ru-RU" sz="1600" dirty="0" smtClean="0">
              <a:solidFill>
                <a:schemeClr val="accent2">
                  <a:lumMod val="50000"/>
                </a:schemeClr>
              </a:solidFill>
            </a:rPr>
            <a:t>приобщение детей к русской классической литературе посредством знакомства с творчеством </a:t>
          </a:r>
          <a:r>
            <a:rPr lang="ru-RU" sz="1600" dirty="0" err="1" smtClean="0">
              <a:solidFill>
                <a:schemeClr val="accent2">
                  <a:lumMod val="50000"/>
                </a:schemeClr>
              </a:solidFill>
            </a:rPr>
            <a:t>А.С.Пушкина</a:t>
          </a:r>
          <a:r>
            <a:rPr lang="ru-RU" sz="1600" dirty="0" smtClean="0">
              <a:solidFill>
                <a:schemeClr val="accent2">
                  <a:lumMod val="50000"/>
                </a:schemeClr>
              </a:solidFill>
            </a:rPr>
            <a:t> </a:t>
          </a:r>
        </a:p>
      </dgm:t>
    </dgm:pt>
    <dgm:pt modelId="{7F692055-0452-440B-9282-4E27E08914F1}" type="parTrans" cxnId="{CB4B7EDE-FF29-4CF0-A3B1-13556A1671E7}">
      <dgm:prSet/>
      <dgm:spPr/>
      <dgm:t>
        <a:bodyPr/>
        <a:lstStyle/>
        <a:p>
          <a:endParaRPr lang="ru-RU"/>
        </a:p>
      </dgm:t>
    </dgm:pt>
    <dgm:pt modelId="{5B0D9B20-0144-499B-BEC6-0DD90FF1744C}" type="sibTrans" cxnId="{CB4B7EDE-FF29-4CF0-A3B1-13556A1671E7}">
      <dgm:prSet/>
      <dgm:spPr/>
      <dgm:t>
        <a:bodyPr/>
        <a:lstStyle/>
        <a:p>
          <a:endParaRPr lang="ru-RU"/>
        </a:p>
      </dgm:t>
    </dgm:pt>
    <dgm:pt modelId="{7B4C0C27-6F2E-490B-989F-E7119F53095E}" type="pres">
      <dgm:prSet presAssocID="{ACB8D088-035E-47C6-B7D1-B3DC3A34A3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192848-54A5-4A9A-ACF7-38562BCD1D08}" type="pres">
      <dgm:prSet presAssocID="{D3A659B9-E68F-45AE-8330-81B808C83713}" presName="composite" presStyleCnt="0"/>
      <dgm:spPr/>
    </dgm:pt>
    <dgm:pt modelId="{9A3144CE-1FE7-4B58-8AED-E1B7012B5498}" type="pres">
      <dgm:prSet presAssocID="{D3A659B9-E68F-45AE-8330-81B808C83713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71306-24AC-4207-9193-0AB22EA1E285}" type="pres">
      <dgm:prSet presAssocID="{D3A659B9-E68F-45AE-8330-81B808C83713}" presName="parSh" presStyleLbl="node1" presStyleIdx="0" presStyleCnt="1" custLinFactNeighborX="-352" custLinFactNeighborY="1245"/>
      <dgm:spPr/>
      <dgm:t>
        <a:bodyPr/>
        <a:lstStyle/>
        <a:p>
          <a:endParaRPr lang="ru-RU"/>
        </a:p>
      </dgm:t>
    </dgm:pt>
    <dgm:pt modelId="{A928D61C-2D3A-4DFC-B1AC-AB32E761A75F}" type="pres">
      <dgm:prSet presAssocID="{D3A659B9-E68F-45AE-8330-81B808C83713}" presName="desTx" presStyleLbl="fgAcc1" presStyleIdx="0" presStyleCnt="1" custScaleY="131332" custLinFactNeighborX="-548" custLinFactNeighborY="-22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E79496-7783-4277-9D66-9716E436C062}" srcId="{D3A659B9-E68F-45AE-8330-81B808C83713}" destId="{2DC0A4CD-3D86-4859-AD11-0B47C8DEE6F1}" srcOrd="0" destOrd="0" parTransId="{F7A41D44-130F-4223-9F8E-7A296EB55367}" sibTransId="{3745FF91-662D-4F8A-886F-90221D517C43}"/>
    <dgm:cxn modelId="{03A39975-66EF-4DB5-AD59-00ADED5A0544}" type="presOf" srcId="{974D9819-8CBD-45E6-AEFB-F535B15359A4}" destId="{A928D61C-2D3A-4DFC-B1AC-AB32E761A75F}" srcOrd="0" destOrd="1" presId="urn:microsoft.com/office/officeart/2005/8/layout/process3"/>
    <dgm:cxn modelId="{B785B0C4-A34A-43B8-884C-9ABF93665690}" type="presOf" srcId="{2DC0A4CD-3D86-4859-AD11-0B47C8DEE6F1}" destId="{A928D61C-2D3A-4DFC-B1AC-AB32E761A75F}" srcOrd="0" destOrd="0" presId="urn:microsoft.com/office/officeart/2005/8/layout/process3"/>
    <dgm:cxn modelId="{2F19D599-4457-497D-9C92-934E3CF36B3C}" type="presOf" srcId="{ACB8D088-035E-47C6-B7D1-B3DC3A34A364}" destId="{7B4C0C27-6F2E-490B-989F-E7119F53095E}" srcOrd="0" destOrd="0" presId="urn:microsoft.com/office/officeart/2005/8/layout/process3"/>
    <dgm:cxn modelId="{24C03B36-7C8D-49FA-B0C4-32ADCA0DEF8C}" type="presOf" srcId="{D3A659B9-E68F-45AE-8330-81B808C83713}" destId="{39C71306-24AC-4207-9193-0AB22EA1E285}" srcOrd="1" destOrd="0" presId="urn:microsoft.com/office/officeart/2005/8/layout/process3"/>
    <dgm:cxn modelId="{D2E1C26B-9610-4670-AADB-A3B7C8919BE0}" srcId="{ACB8D088-035E-47C6-B7D1-B3DC3A34A364}" destId="{D3A659B9-E68F-45AE-8330-81B808C83713}" srcOrd="0" destOrd="0" parTransId="{C7D5073C-9319-4D6B-A315-93A0D0DBE2AD}" sibTransId="{A99DD96B-D191-4A13-B0F9-E765D2578970}"/>
    <dgm:cxn modelId="{CB4B7EDE-FF29-4CF0-A3B1-13556A1671E7}" srcId="{D3A659B9-E68F-45AE-8330-81B808C83713}" destId="{974D9819-8CBD-45E6-AEFB-F535B15359A4}" srcOrd="1" destOrd="0" parTransId="{7F692055-0452-440B-9282-4E27E08914F1}" sibTransId="{5B0D9B20-0144-499B-BEC6-0DD90FF1744C}"/>
    <dgm:cxn modelId="{3158E449-B09D-4F6C-83EC-A4ECA35BEA48}" type="presOf" srcId="{D3A659B9-E68F-45AE-8330-81B808C83713}" destId="{9A3144CE-1FE7-4B58-8AED-E1B7012B5498}" srcOrd="0" destOrd="0" presId="urn:microsoft.com/office/officeart/2005/8/layout/process3"/>
    <dgm:cxn modelId="{C94A49B8-9906-43E5-9801-E4B74AA400D7}" type="presParOf" srcId="{7B4C0C27-6F2E-490B-989F-E7119F53095E}" destId="{0B192848-54A5-4A9A-ACF7-38562BCD1D08}" srcOrd="0" destOrd="0" presId="urn:microsoft.com/office/officeart/2005/8/layout/process3"/>
    <dgm:cxn modelId="{6E8E807B-3DF4-4F6B-AF29-04D5C7C3B8CE}" type="presParOf" srcId="{0B192848-54A5-4A9A-ACF7-38562BCD1D08}" destId="{9A3144CE-1FE7-4B58-8AED-E1B7012B5498}" srcOrd="0" destOrd="0" presId="urn:microsoft.com/office/officeart/2005/8/layout/process3"/>
    <dgm:cxn modelId="{2221C74A-E925-4FFC-AFE1-3F329F34631C}" type="presParOf" srcId="{0B192848-54A5-4A9A-ACF7-38562BCD1D08}" destId="{39C71306-24AC-4207-9193-0AB22EA1E285}" srcOrd="1" destOrd="0" presId="urn:microsoft.com/office/officeart/2005/8/layout/process3"/>
    <dgm:cxn modelId="{B83282D7-2A2E-4701-9599-26A2FCEAB05A}" type="presParOf" srcId="{0B192848-54A5-4A9A-ACF7-38562BCD1D08}" destId="{A928D61C-2D3A-4DFC-B1AC-AB32E761A75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D352B-2FDC-4EA9-B4C3-F8C19DC87F1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3CABFC-5B20-462F-A595-6701148BD586}">
      <dgm:prSet phldrT="[Текст]"/>
      <dgm:spPr/>
      <dgm:t>
        <a:bodyPr/>
        <a:lstStyle/>
        <a:p>
          <a:r>
            <a:rPr lang="ru-RU" dirty="0" smtClean="0"/>
            <a:t>Наглядные</a:t>
          </a:r>
          <a:endParaRPr lang="ru-RU" dirty="0"/>
        </a:p>
      </dgm:t>
    </dgm:pt>
    <dgm:pt modelId="{745AB00C-58E4-4101-82FF-023505C92916}" type="parTrans" cxnId="{720816C8-A440-4DE7-AA34-DA1BD9CD59F6}">
      <dgm:prSet/>
      <dgm:spPr/>
      <dgm:t>
        <a:bodyPr/>
        <a:lstStyle/>
        <a:p>
          <a:endParaRPr lang="ru-RU"/>
        </a:p>
      </dgm:t>
    </dgm:pt>
    <dgm:pt modelId="{D0294352-E49A-4266-91D6-55E85E34CF87}" type="sibTrans" cxnId="{720816C8-A440-4DE7-AA34-DA1BD9CD59F6}">
      <dgm:prSet/>
      <dgm:spPr/>
      <dgm:t>
        <a:bodyPr/>
        <a:lstStyle/>
        <a:p>
          <a:endParaRPr lang="ru-RU"/>
        </a:p>
      </dgm:t>
    </dgm:pt>
    <dgm:pt modelId="{749E1DD0-0A93-4071-9923-9D9AB543E4E4}">
      <dgm:prSet phldrT="[Текст]"/>
      <dgm:spPr/>
      <dgm:t>
        <a:bodyPr/>
        <a:lstStyle/>
        <a:p>
          <a:pPr algn="l"/>
          <a:r>
            <a:rPr lang="ru-RU" dirty="0" smtClean="0"/>
            <a:t>Знакомство посредством фотографий, картин, иллюстраций, презентации</a:t>
          </a:r>
          <a:endParaRPr lang="ru-RU" dirty="0"/>
        </a:p>
      </dgm:t>
    </dgm:pt>
    <dgm:pt modelId="{96CDD266-3688-493C-B4F2-BAFB8BDFB9CB}" type="parTrans" cxnId="{1A994AF3-3A07-46B4-8AF9-47E9FB83DA56}">
      <dgm:prSet/>
      <dgm:spPr/>
      <dgm:t>
        <a:bodyPr/>
        <a:lstStyle/>
        <a:p>
          <a:endParaRPr lang="ru-RU"/>
        </a:p>
      </dgm:t>
    </dgm:pt>
    <dgm:pt modelId="{5330564F-6616-4B9A-AF36-28C6EDADA26E}" type="sibTrans" cxnId="{1A994AF3-3A07-46B4-8AF9-47E9FB83DA56}">
      <dgm:prSet/>
      <dgm:spPr/>
      <dgm:t>
        <a:bodyPr/>
        <a:lstStyle/>
        <a:p>
          <a:endParaRPr lang="ru-RU"/>
        </a:p>
      </dgm:t>
    </dgm:pt>
    <dgm:pt modelId="{029FC21A-CF1D-4306-A8D2-C0D971521DD3}">
      <dgm:prSet phldrT="[Текст]"/>
      <dgm:spPr/>
      <dgm:t>
        <a:bodyPr/>
        <a:lstStyle/>
        <a:p>
          <a:r>
            <a:rPr lang="ru-RU" dirty="0" smtClean="0"/>
            <a:t>Заучивание наизусть</a:t>
          </a:r>
          <a:endParaRPr lang="ru-RU" dirty="0"/>
        </a:p>
      </dgm:t>
    </dgm:pt>
    <dgm:pt modelId="{3137994E-B066-4BBB-AEE1-79F90B9A510A}" type="parTrans" cxnId="{6F1DF2B0-4DF2-43DE-9AA3-27FD15EDBA9C}">
      <dgm:prSet/>
      <dgm:spPr/>
      <dgm:t>
        <a:bodyPr/>
        <a:lstStyle/>
        <a:p>
          <a:endParaRPr lang="ru-RU"/>
        </a:p>
      </dgm:t>
    </dgm:pt>
    <dgm:pt modelId="{F3E85D35-2802-4F65-83A5-75ED3482DBE0}" type="sibTrans" cxnId="{6F1DF2B0-4DF2-43DE-9AA3-27FD15EDBA9C}">
      <dgm:prSet/>
      <dgm:spPr/>
      <dgm:t>
        <a:bodyPr/>
        <a:lstStyle/>
        <a:p>
          <a:endParaRPr lang="ru-RU"/>
        </a:p>
      </dgm:t>
    </dgm:pt>
    <dgm:pt modelId="{F6496C1A-BBCB-4EEF-8C34-59834B8A60FE}">
      <dgm:prSet phldrT="[Текст]"/>
      <dgm:spPr/>
      <dgm:t>
        <a:bodyPr/>
        <a:lstStyle/>
        <a:p>
          <a:r>
            <a:rPr lang="ru-RU" dirty="0" smtClean="0"/>
            <a:t>Пересказ</a:t>
          </a:r>
          <a:endParaRPr lang="ru-RU" dirty="0"/>
        </a:p>
      </dgm:t>
    </dgm:pt>
    <dgm:pt modelId="{85CA864C-5525-4C60-9303-0B0B18BD262D}" type="parTrans" cxnId="{C2264FC0-D721-45DE-AFC1-A43BBD8DA6C9}">
      <dgm:prSet/>
      <dgm:spPr/>
      <dgm:t>
        <a:bodyPr/>
        <a:lstStyle/>
        <a:p>
          <a:endParaRPr lang="ru-RU"/>
        </a:p>
      </dgm:t>
    </dgm:pt>
    <dgm:pt modelId="{B3448459-7D87-492D-AB6B-1854DE2A52A8}" type="sibTrans" cxnId="{C2264FC0-D721-45DE-AFC1-A43BBD8DA6C9}">
      <dgm:prSet/>
      <dgm:spPr/>
      <dgm:t>
        <a:bodyPr/>
        <a:lstStyle/>
        <a:p>
          <a:endParaRPr lang="ru-RU"/>
        </a:p>
      </dgm:t>
    </dgm:pt>
    <dgm:pt modelId="{571E9586-F7D7-4C85-83C6-1F1EF2120901}">
      <dgm:prSet phldrT="[Текст]"/>
      <dgm:spPr/>
      <dgm:t>
        <a:bodyPr/>
        <a:lstStyle/>
        <a:p>
          <a:r>
            <a:rPr lang="ru-RU" dirty="0" smtClean="0"/>
            <a:t>Составление рассказов, бесед</a:t>
          </a:r>
          <a:endParaRPr lang="ru-RU" dirty="0"/>
        </a:p>
      </dgm:t>
    </dgm:pt>
    <dgm:pt modelId="{A596B105-8E54-45A8-BDFB-56441F416F20}" type="parTrans" cxnId="{7D9D95FE-7D4E-4C0A-8CE6-3ECC839610D4}">
      <dgm:prSet/>
      <dgm:spPr/>
      <dgm:t>
        <a:bodyPr/>
        <a:lstStyle/>
        <a:p>
          <a:endParaRPr lang="ru-RU"/>
        </a:p>
      </dgm:t>
    </dgm:pt>
    <dgm:pt modelId="{1E356D8E-9BB2-4E76-AFD9-3644D7926231}" type="sibTrans" cxnId="{7D9D95FE-7D4E-4C0A-8CE6-3ECC839610D4}">
      <dgm:prSet/>
      <dgm:spPr/>
      <dgm:t>
        <a:bodyPr/>
        <a:lstStyle/>
        <a:p>
          <a:endParaRPr lang="ru-RU"/>
        </a:p>
      </dgm:t>
    </dgm:pt>
    <dgm:pt modelId="{A229D66D-0AAD-4B90-B227-3AA25B64D7CD}">
      <dgm:prSet phldrT="[Текст]"/>
      <dgm:spPr/>
      <dgm:t>
        <a:bodyPr/>
        <a:lstStyle/>
        <a:p>
          <a:r>
            <a:rPr lang="ru-RU" dirty="0" smtClean="0"/>
            <a:t>Словесные</a:t>
          </a:r>
          <a:endParaRPr lang="ru-RU" dirty="0"/>
        </a:p>
      </dgm:t>
    </dgm:pt>
    <dgm:pt modelId="{E84276B4-F952-4AD0-B10D-D381D5FC5237}" type="sibTrans" cxnId="{D246E6EA-5A74-42E5-B7D5-1E82C453002C}">
      <dgm:prSet/>
      <dgm:spPr/>
      <dgm:t>
        <a:bodyPr/>
        <a:lstStyle/>
        <a:p>
          <a:endParaRPr lang="ru-RU"/>
        </a:p>
      </dgm:t>
    </dgm:pt>
    <dgm:pt modelId="{B2D7AFD2-86C8-4309-A952-0E8138CBF3AB}" type="parTrans" cxnId="{D246E6EA-5A74-42E5-B7D5-1E82C453002C}">
      <dgm:prSet/>
      <dgm:spPr/>
      <dgm:t>
        <a:bodyPr/>
        <a:lstStyle/>
        <a:p>
          <a:endParaRPr lang="ru-RU"/>
        </a:p>
      </dgm:t>
    </dgm:pt>
    <dgm:pt modelId="{F7F1967B-E37B-46D8-87B5-52D35D4D33DA}" type="pres">
      <dgm:prSet presAssocID="{274D352B-2FDC-4EA9-B4C3-F8C19DC87F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85AD05-2B05-4A5C-8C8D-629D25F04F15}" type="pres">
      <dgm:prSet presAssocID="{1E3CABFC-5B20-462F-A595-6701148BD586}" presName="composite" presStyleCnt="0"/>
      <dgm:spPr/>
    </dgm:pt>
    <dgm:pt modelId="{92B2DC1D-05A5-4E40-BBA4-7348492D6A0A}" type="pres">
      <dgm:prSet presAssocID="{1E3CABFC-5B20-462F-A595-6701148BD58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6C5667-4295-418F-A077-359524731745}" type="pres">
      <dgm:prSet presAssocID="{1E3CABFC-5B20-462F-A595-6701148BD58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055F2-053A-4183-A59B-A298DC91AC6E}" type="pres">
      <dgm:prSet presAssocID="{D0294352-E49A-4266-91D6-55E85E34CF87}" presName="space" presStyleCnt="0"/>
      <dgm:spPr/>
    </dgm:pt>
    <dgm:pt modelId="{86692DA5-C28B-4CDF-AC09-8D2559AB5240}" type="pres">
      <dgm:prSet presAssocID="{A229D66D-0AAD-4B90-B227-3AA25B64D7CD}" presName="composite" presStyleCnt="0"/>
      <dgm:spPr/>
    </dgm:pt>
    <dgm:pt modelId="{5AD1C579-9F95-4B57-B8C8-93F9EAE45732}" type="pres">
      <dgm:prSet presAssocID="{A229D66D-0AAD-4B90-B227-3AA25B64D7CD}" presName="parTx" presStyleLbl="alignNode1" presStyleIdx="1" presStyleCnt="2" custLinFactNeighborX="11923" custLinFactNeighborY="11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59814-0340-42EE-AC8A-033CAC154492}" type="pres">
      <dgm:prSet presAssocID="{A229D66D-0AAD-4B90-B227-3AA25B64D7C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2C35AF-D1E1-4FB7-8A2B-061B236E5CFC}" type="presOf" srcId="{A229D66D-0AAD-4B90-B227-3AA25B64D7CD}" destId="{5AD1C579-9F95-4B57-B8C8-93F9EAE45732}" srcOrd="0" destOrd="0" presId="urn:microsoft.com/office/officeart/2005/8/layout/hList1"/>
    <dgm:cxn modelId="{CA466AC7-BFD3-4229-8C97-68741A802CAD}" type="presOf" srcId="{1E3CABFC-5B20-462F-A595-6701148BD586}" destId="{92B2DC1D-05A5-4E40-BBA4-7348492D6A0A}" srcOrd="0" destOrd="0" presId="urn:microsoft.com/office/officeart/2005/8/layout/hList1"/>
    <dgm:cxn modelId="{D246E6EA-5A74-42E5-B7D5-1E82C453002C}" srcId="{274D352B-2FDC-4EA9-B4C3-F8C19DC87F19}" destId="{A229D66D-0AAD-4B90-B227-3AA25B64D7CD}" srcOrd="1" destOrd="0" parTransId="{B2D7AFD2-86C8-4309-A952-0E8138CBF3AB}" sibTransId="{E84276B4-F952-4AD0-B10D-D381D5FC5237}"/>
    <dgm:cxn modelId="{D079A5E9-0BA2-4964-B7C0-EA0180685C2A}" type="presOf" srcId="{F6496C1A-BBCB-4EEF-8C34-59834B8A60FE}" destId="{48759814-0340-42EE-AC8A-033CAC154492}" srcOrd="0" destOrd="1" presId="urn:microsoft.com/office/officeart/2005/8/layout/hList1"/>
    <dgm:cxn modelId="{C2264FC0-D721-45DE-AFC1-A43BBD8DA6C9}" srcId="{A229D66D-0AAD-4B90-B227-3AA25B64D7CD}" destId="{F6496C1A-BBCB-4EEF-8C34-59834B8A60FE}" srcOrd="1" destOrd="0" parTransId="{85CA864C-5525-4C60-9303-0B0B18BD262D}" sibTransId="{B3448459-7D87-492D-AB6B-1854DE2A52A8}"/>
    <dgm:cxn modelId="{2BEEBFB6-41EA-44B8-88D1-7E8C3653700B}" type="presOf" srcId="{274D352B-2FDC-4EA9-B4C3-F8C19DC87F19}" destId="{F7F1967B-E37B-46D8-87B5-52D35D4D33DA}" srcOrd="0" destOrd="0" presId="urn:microsoft.com/office/officeart/2005/8/layout/hList1"/>
    <dgm:cxn modelId="{999CA02E-FEA6-4836-8C33-F9CB33645AC9}" type="presOf" srcId="{029FC21A-CF1D-4306-A8D2-C0D971521DD3}" destId="{48759814-0340-42EE-AC8A-033CAC154492}" srcOrd="0" destOrd="0" presId="urn:microsoft.com/office/officeart/2005/8/layout/hList1"/>
    <dgm:cxn modelId="{720816C8-A440-4DE7-AA34-DA1BD9CD59F6}" srcId="{274D352B-2FDC-4EA9-B4C3-F8C19DC87F19}" destId="{1E3CABFC-5B20-462F-A595-6701148BD586}" srcOrd="0" destOrd="0" parTransId="{745AB00C-58E4-4101-82FF-023505C92916}" sibTransId="{D0294352-E49A-4266-91D6-55E85E34CF87}"/>
    <dgm:cxn modelId="{1A994AF3-3A07-46B4-8AF9-47E9FB83DA56}" srcId="{1E3CABFC-5B20-462F-A595-6701148BD586}" destId="{749E1DD0-0A93-4071-9923-9D9AB543E4E4}" srcOrd="0" destOrd="0" parTransId="{96CDD266-3688-493C-B4F2-BAFB8BDFB9CB}" sibTransId="{5330564F-6616-4B9A-AF36-28C6EDADA26E}"/>
    <dgm:cxn modelId="{7D9D95FE-7D4E-4C0A-8CE6-3ECC839610D4}" srcId="{A229D66D-0AAD-4B90-B227-3AA25B64D7CD}" destId="{571E9586-F7D7-4C85-83C6-1F1EF2120901}" srcOrd="2" destOrd="0" parTransId="{A596B105-8E54-45A8-BDFB-56441F416F20}" sibTransId="{1E356D8E-9BB2-4E76-AFD9-3644D7926231}"/>
    <dgm:cxn modelId="{81FFEF1E-6621-4792-A800-B1700670C9EC}" type="presOf" srcId="{571E9586-F7D7-4C85-83C6-1F1EF2120901}" destId="{48759814-0340-42EE-AC8A-033CAC154492}" srcOrd="0" destOrd="2" presId="urn:microsoft.com/office/officeart/2005/8/layout/hList1"/>
    <dgm:cxn modelId="{6F1DF2B0-4DF2-43DE-9AA3-27FD15EDBA9C}" srcId="{A229D66D-0AAD-4B90-B227-3AA25B64D7CD}" destId="{029FC21A-CF1D-4306-A8D2-C0D971521DD3}" srcOrd="0" destOrd="0" parTransId="{3137994E-B066-4BBB-AEE1-79F90B9A510A}" sibTransId="{F3E85D35-2802-4F65-83A5-75ED3482DBE0}"/>
    <dgm:cxn modelId="{4E31D61C-D042-4433-8628-4875685C2CAD}" type="presOf" srcId="{749E1DD0-0A93-4071-9923-9D9AB543E4E4}" destId="{396C5667-4295-418F-A077-359524731745}" srcOrd="0" destOrd="0" presId="urn:microsoft.com/office/officeart/2005/8/layout/hList1"/>
    <dgm:cxn modelId="{628A3A68-FCF5-4398-A50C-7ED1931B2F60}" type="presParOf" srcId="{F7F1967B-E37B-46D8-87B5-52D35D4D33DA}" destId="{6485AD05-2B05-4A5C-8C8D-629D25F04F15}" srcOrd="0" destOrd="0" presId="urn:microsoft.com/office/officeart/2005/8/layout/hList1"/>
    <dgm:cxn modelId="{A8D56719-CBC5-4488-8705-68E671B6DE5E}" type="presParOf" srcId="{6485AD05-2B05-4A5C-8C8D-629D25F04F15}" destId="{92B2DC1D-05A5-4E40-BBA4-7348492D6A0A}" srcOrd="0" destOrd="0" presId="urn:microsoft.com/office/officeart/2005/8/layout/hList1"/>
    <dgm:cxn modelId="{E58E4279-BB07-42C2-88A3-6CEBF5CD8E4D}" type="presParOf" srcId="{6485AD05-2B05-4A5C-8C8D-629D25F04F15}" destId="{396C5667-4295-418F-A077-359524731745}" srcOrd="1" destOrd="0" presId="urn:microsoft.com/office/officeart/2005/8/layout/hList1"/>
    <dgm:cxn modelId="{FC0B186C-5956-4CA9-9109-05C7B0911F49}" type="presParOf" srcId="{F7F1967B-E37B-46D8-87B5-52D35D4D33DA}" destId="{FBE055F2-053A-4183-A59B-A298DC91AC6E}" srcOrd="1" destOrd="0" presId="urn:microsoft.com/office/officeart/2005/8/layout/hList1"/>
    <dgm:cxn modelId="{C6EA0AB4-C8A2-4600-BC04-41C6AEB4B16D}" type="presParOf" srcId="{F7F1967B-E37B-46D8-87B5-52D35D4D33DA}" destId="{86692DA5-C28B-4CDF-AC09-8D2559AB5240}" srcOrd="2" destOrd="0" presId="urn:microsoft.com/office/officeart/2005/8/layout/hList1"/>
    <dgm:cxn modelId="{752704BE-C489-4361-9106-2569D6503169}" type="presParOf" srcId="{86692DA5-C28B-4CDF-AC09-8D2559AB5240}" destId="{5AD1C579-9F95-4B57-B8C8-93F9EAE45732}" srcOrd="0" destOrd="0" presId="urn:microsoft.com/office/officeart/2005/8/layout/hList1"/>
    <dgm:cxn modelId="{3BE7757C-DE61-4576-B224-8EC7D49E39CC}" type="presParOf" srcId="{86692DA5-C28B-4CDF-AC09-8D2559AB5240}" destId="{48759814-0340-42EE-AC8A-033CAC1544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5B464A-25EA-4165-89ED-218478198ED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3F493F-D54A-4BCF-A20B-5708190B3ED5}" type="pres">
      <dgm:prSet presAssocID="{785B464A-25EA-4165-89ED-218478198E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C241C0F-D565-413A-8B1A-6C2D9556A86F}" type="presOf" srcId="{785B464A-25EA-4165-89ED-218478198ED5}" destId="{073F493F-D54A-4BCF-A20B-5708190B3ED5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33F060-1A52-4A80-8113-2BEB71309AB1}" type="doc">
      <dgm:prSet loTypeId="urn:microsoft.com/office/officeart/2005/8/layout/pList2#1" loCatId="picture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48DA890-A9A0-4BA2-A59C-E5A22D7B9E83}">
      <dgm:prSet/>
      <dgm:spPr/>
      <dgm:t>
        <a:bodyPr/>
        <a:lstStyle/>
        <a:p>
          <a:pPr rtl="0"/>
          <a:r>
            <a:rPr lang="ru-RU" dirty="0" smtClean="0"/>
            <a:t>Интерактивные средства</a:t>
          </a:r>
          <a:endParaRPr lang="ru-RU" dirty="0"/>
        </a:p>
      </dgm:t>
    </dgm:pt>
    <dgm:pt modelId="{09576C0F-B159-441F-8F8E-B69135C7A3AD}" type="parTrans" cxnId="{3A2F71C1-5B7C-4512-8AF3-DCEEADFDB8AD}">
      <dgm:prSet/>
      <dgm:spPr/>
      <dgm:t>
        <a:bodyPr/>
        <a:lstStyle/>
        <a:p>
          <a:endParaRPr lang="ru-RU"/>
        </a:p>
      </dgm:t>
    </dgm:pt>
    <dgm:pt modelId="{37664AC5-71A6-445A-A8E2-8292571B73DC}" type="sibTrans" cxnId="{3A2F71C1-5B7C-4512-8AF3-DCEEADFDB8AD}">
      <dgm:prSet/>
      <dgm:spPr/>
      <dgm:t>
        <a:bodyPr/>
        <a:lstStyle/>
        <a:p>
          <a:endParaRPr lang="ru-RU"/>
        </a:p>
      </dgm:t>
    </dgm:pt>
    <dgm:pt modelId="{5B9ECF7D-CC6D-4C16-A0FD-BD1EAC3EFE7B}">
      <dgm:prSet/>
      <dgm:spPr/>
      <dgm:t>
        <a:bodyPr/>
        <a:lstStyle/>
        <a:p>
          <a:pPr rtl="0"/>
          <a:r>
            <a:rPr lang="ru-RU" dirty="0" smtClean="0"/>
            <a:t>Дидактические игры</a:t>
          </a:r>
          <a:endParaRPr lang="ru-RU" dirty="0"/>
        </a:p>
      </dgm:t>
    </dgm:pt>
    <dgm:pt modelId="{4C711FF3-5877-413D-8049-A43CD39A6F36}" type="parTrans" cxnId="{273EBDD4-3B46-449B-B222-EC58E8F8AECE}">
      <dgm:prSet/>
      <dgm:spPr/>
      <dgm:t>
        <a:bodyPr/>
        <a:lstStyle/>
        <a:p>
          <a:endParaRPr lang="ru-RU"/>
        </a:p>
      </dgm:t>
    </dgm:pt>
    <dgm:pt modelId="{D5FA3ED5-6ECF-42D2-A637-C11D594749F6}" type="sibTrans" cxnId="{273EBDD4-3B46-449B-B222-EC58E8F8AECE}">
      <dgm:prSet/>
      <dgm:spPr/>
      <dgm:t>
        <a:bodyPr/>
        <a:lstStyle/>
        <a:p>
          <a:endParaRPr lang="ru-RU"/>
        </a:p>
      </dgm:t>
    </dgm:pt>
    <dgm:pt modelId="{20F8D67D-87BB-4DD3-93FB-5C6FC19C325A}">
      <dgm:prSet/>
      <dgm:spPr/>
      <dgm:t>
        <a:bodyPr/>
        <a:lstStyle/>
        <a:p>
          <a:pPr rtl="0"/>
          <a:r>
            <a:rPr lang="ru-RU" dirty="0" smtClean="0"/>
            <a:t>Анкетирование</a:t>
          </a:r>
          <a:endParaRPr lang="ru-RU" dirty="0"/>
        </a:p>
      </dgm:t>
    </dgm:pt>
    <dgm:pt modelId="{F242DF79-8F88-4956-B3D7-93A99BD6DFCF}" type="parTrans" cxnId="{09448A5B-9F2A-4A47-8EAB-C26858C39B97}">
      <dgm:prSet/>
      <dgm:spPr/>
      <dgm:t>
        <a:bodyPr/>
        <a:lstStyle/>
        <a:p>
          <a:endParaRPr lang="ru-RU"/>
        </a:p>
      </dgm:t>
    </dgm:pt>
    <dgm:pt modelId="{B085C285-CE3E-483B-B5A7-4736A1EE78CA}" type="sibTrans" cxnId="{09448A5B-9F2A-4A47-8EAB-C26858C39B97}">
      <dgm:prSet/>
      <dgm:spPr/>
      <dgm:t>
        <a:bodyPr/>
        <a:lstStyle/>
        <a:p>
          <a:endParaRPr lang="ru-RU"/>
        </a:p>
      </dgm:t>
    </dgm:pt>
    <dgm:pt modelId="{7699EB00-A42C-4069-890E-A35E04279E73}" type="pres">
      <dgm:prSet presAssocID="{5F33F060-1A52-4A80-8113-2BEB71309A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812C66-0685-471E-800B-102ECF05ECE9}" type="pres">
      <dgm:prSet presAssocID="{5F33F060-1A52-4A80-8113-2BEB71309AB1}" presName="bkgdShp" presStyleLbl="alignAccFollowNode1" presStyleIdx="0" presStyleCnt="1"/>
      <dgm:spPr/>
    </dgm:pt>
    <dgm:pt modelId="{79431870-8C95-4424-8F12-CD5C2F2C6ECC}" type="pres">
      <dgm:prSet presAssocID="{5F33F060-1A52-4A80-8113-2BEB71309AB1}" presName="linComp" presStyleCnt="0"/>
      <dgm:spPr/>
    </dgm:pt>
    <dgm:pt modelId="{0D50D817-B87C-4473-BD65-B489044A2C19}" type="pres">
      <dgm:prSet presAssocID="{E48DA890-A9A0-4BA2-A59C-E5A22D7B9E83}" presName="compNode" presStyleCnt="0"/>
      <dgm:spPr/>
    </dgm:pt>
    <dgm:pt modelId="{D34A183A-6D69-475A-8F7C-1776B384531A}" type="pres">
      <dgm:prSet presAssocID="{E48DA890-A9A0-4BA2-A59C-E5A22D7B9E83}" presName="node" presStyleLbl="node1" presStyleIdx="0" presStyleCnt="3" custLinFactNeighborX="-1482" custLinFactNeighborY="5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074F6-AF56-4F02-A6B9-E411365213EF}" type="pres">
      <dgm:prSet presAssocID="{E48DA890-A9A0-4BA2-A59C-E5A22D7B9E83}" presName="invisiNode" presStyleLbl="node1" presStyleIdx="0" presStyleCnt="3"/>
      <dgm:spPr/>
    </dgm:pt>
    <dgm:pt modelId="{21252077-6836-4340-BB6B-BC6CEF6BEC8A}" type="pres">
      <dgm:prSet presAssocID="{E48DA890-A9A0-4BA2-A59C-E5A22D7B9E83}" presName="imagNode" presStyleLbl="fgImgPlace1" presStyleIdx="0" presStyleCnt="3" custLinFactNeighborX="-1711" custLinFactNeighborY="-11358"/>
      <dgm:spPr>
        <a:blipFill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t="-147000" b="-147000"/>
          </a:stretch>
        </a:blipFill>
      </dgm:spPr>
      <dgm:t>
        <a:bodyPr/>
        <a:lstStyle/>
        <a:p>
          <a:endParaRPr lang="ru-RU"/>
        </a:p>
      </dgm:t>
    </dgm:pt>
    <dgm:pt modelId="{0A31E9F0-E4B6-4EEF-9176-7FFBEE0FB384}" type="pres">
      <dgm:prSet presAssocID="{37664AC5-71A6-445A-A8E2-8292571B73D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5EE4E88-B153-4446-9056-32D2D2073FA6}" type="pres">
      <dgm:prSet presAssocID="{5B9ECF7D-CC6D-4C16-A0FD-BD1EAC3EFE7B}" presName="compNode" presStyleCnt="0"/>
      <dgm:spPr/>
    </dgm:pt>
    <dgm:pt modelId="{CDF7F723-2367-411F-88FB-DE02A3F821E8}" type="pres">
      <dgm:prSet presAssocID="{5B9ECF7D-CC6D-4C16-A0FD-BD1EAC3EFE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38589A-A7CA-4678-AEB7-F72F672FD6E8}" type="pres">
      <dgm:prSet presAssocID="{5B9ECF7D-CC6D-4C16-A0FD-BD1EAC3EFE7B}" presName="invisiNode" presStyleLbl="node1" presStyleIdx="1" presStyleCnt="3"/>
      <dgm:spPr/>
    </dgm:pt>
    <dgm:pt modelId="{348B71FC-48C4-4856-92C2-3CE3C108DEFD}" type="pres">
      <dgm:prSet presAssocID="{5B9ECF7D-CC6D-4C16-A0FD-BD1EAC3EFE7B}" presName="imagNode" presStyleLbl="fgImgPlace1" presStyleIdx="1" presStyleCnt="3" custScaleY="153001"/>
      <dgm:spPr>
        <a:blipFill>
          <a:blip xmlns:r="http://schemas.openxmlformats.org/officeDocument/2006/relationships" r:embed="rId2" cstate="print">
            <a:extLst>
              <a:ext uri="{28A0092B-C50C-407E-A947-70E740481C1C}"/>
            </a:extLst>
          </a:blip>
          <a:srcRect/>
          <a:stretch>
            <a:fillRect t="-139000" b="-139000"/>
          </a:stretch>
        </a:blipFill>
      </dgm:spPr>
    </dgm:pt>
    <dgm:pt modelId="{67ECE06C-0D59-412B-800F-1FEA0D30448E}" type="pres">
      <dgm:prSet presAssocID="{D5FA3ED5-6ECF-42D2-A637-C11D59474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EDFADCB-25AC-4514-93F7-1888B490E77E}" type="pres">
      <dgm:prSet presAssocID="{20F8D67D-87BB-4DD3-93FB-5C6FC19C325A}" presName="compNode" presStyleCnt="0"/>
      <dgm:spPr/>
    </dgm:pt>
    <dgm:pt modelId="{CCE69C9E-BC84-4E28-87C6-7A6A0A504F75}" type="pres">
      <dgm:prSet presAssocID="{20F8D67D-87BB-4DD3-93FB-5C6FC19C32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89B88-34FC-4D30-96C9-49C0088887CB}" type="pres">
      <dgm:prSet presAssocID="{20F8D67D-87BB-4DD3-93FB-5C6FC19C325A}" presName="invisiNode" presStyleLbl="node1" presStyleIdx="2" presStyleCnt="3"/>
      <dgm:spPr/>
    </dgm:pt>
    <dgm:pt modelId="{E50BBC29-9040-4246-BDC1-462D09885B0F}" type="pres">
      <dgm:prSet presAssocID="{20F8D67D-87BB-4DD3-93FB-5C6FC19C325A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/>
            </a:extLst>
          </a:blip>
          <a:srcRect/>
          <a:stretch>
            <a:fillRect t="-236000" b="-236000"/>
          </a:stretch>
        </a:blipFill>
      </dgm:spPr>
    </dgm:pt>
  </dgm:ptLst>
  <dgm:cxnLst>
    <dgm:cxn modelId="{E0DA373B-07E1-45B1-8CD4-0FF6BC107C5A}" type="presOf" srcId="{D5FA3ED5-6ECF-42D2-A637-C11D594749F6}" destId="{67ECE06C-0D59-412B-800F-1FEA0D30448E}" srcOrd="0" destOrd="0" presId="urn:microsoft.com/office/officeart/2005/8/layout/pList2#1"/>
    <dgm:cxn modelId="{500D7557-6B2E-41A3-9F88-A91046B4F9E0}" type="presOf" srcId="{37664AC5-71A6-445A-A8E2-8292571B73DC}" destId="{0A31E9F0-E4B6-4EEF-9176-7FFBEE0FB384}" srcOrd="0" destOrd="0" presId="urn:microsoft.com/office/officeart/2005/8/layout/pList2#1"/>
    <dgm:cxn modelId="{09448A5B-9F2A-4A47-8EAB-C26858C39B97}" srcId="{5F33F060-1A52-4A80-8113-2BEB71309AB1}" destId="{20F8D67D-87BB-4DD3-93FB-5C6FC19C325A}" srcOrd="2" destOrd="0" parTransId="{F242DF79-8F88-4956-B3D7-93A99BD6DFCF}" sibTransId="{B085C285-CE3E-483B-B5A7-4736A1EE78CA}"/>
    <dgm:cxn modelId="{94D84657-33B8-42FC-8C87-D147BB5FE49F}" type="presOf" srcId="{5F33F060-1A52-4A80-8113-2BEB71309AB1}" destId="{7699EB00-A42C-4069-890E-A35E04279E73}" srcOrd="0" destOrd="0" presId="urn:microsoft.com/office/officeart/2005/8/layout/pList2#1"/>
    <dgm:cxn modelId="{00A85592-D443-47DD-9547-AAC1CDCC50BF}" type="presOf" srcId="{E48DA890-A9A0-4BA2-A59C-E5A22D7B9E83}" destId="{D34A183A-6D69-475A-8F7C-1776B384531A}" srcOrd="0" destOrd="0" presId="urn:microsoft.com/office/officeart/2005/8/layout/pList2#1"/>
    <dgm:cxn modelId="{A0A55B35-B265-4A1B-B1F9-A8FB4D8BA9F1}" type="presOf" srcId="{5B9ECF7D-CC6D-4C16-A0FD-BD1EAC3EFE7B}" destId="{CDF7F723-2367-411F-88FB-DE02A3F821E8}" srcOrd="0" destOrd="0" presId="urn:microsoft.com/office/officeart/2005/8/layout/pList2#1"/>
    <dgm:cxn modelId="{3A2F71C1-5B7C-4512-8AF3-DCEEADFDB8AD}" srcId="{5F33F060-1A52-4A80-8113-2BEB71309AB1}" destId="{E48DA890-A9A0-4BA2-A59C-E5A22D7B9E83}" srcOrd="0" destOrd="0" parTransId="{09576C0F-B159-441F-8F8E-B69135C7A3AD}" sibTransId="{37664AC5-71A6-445A-A8E2-8292571B73DC}"/>
    <dgm:cxn modelId="{F765CBF8-714C-44EF-8389-79005AA4280E}" type="presOf" srcId="{20F8D67D-87BB-4DD3-93FB-5C6FC19C325A}" destId="{CCE69C9E-BC84-4E28-87C6-7A6A0A504F75}" srcOrd="0" destOrd="0" presId="urn:microsoft.com/office/officeart/2005/8/layout/pList2#1"/>
    <dgm:cxn modelId="{273EBDD4-3B46-449B-B222-EC58E8F8AECE}" srcId="{5F33F060-1A52-4A80-8113-2BEB71309AB1}" destId="{5B9ECF7D-CC6D-4C16-A0FD-BD1EAC3EFE7B}" srcOrd="1" destOrd="0" parTransId="{4C711FF3-5877-413D-8049-A43CD39A6F36}" sibTransId="{D5FA3ED5-6ECF-42D2-A637-C11D594749F6}"/>
    <dgm:cxn modelId="{8B0C4E45-DF68-43E6-99DE-70E666CB5022}" type="presParOf" srcId="{7699EB00-A42C-4069-890E-A35E04279E73}" destId="{8C812C66-0685-471E-800B-102ECF05ECE9}" srcOrd="0" destOrd="0" presId="urn:microsoft.com/office/officeart/2005/8/layout/pList2#1"/>
    <dgm:cxn modelId="{9F336331-6888-4F5A-9342-8056BEDEE8B0}" type="presParOf" srcId="{7699EB00-A42C-4069-890E-A35E04279E73}" destId="{79431870-8C95-4424-8F12-CD5C2F2C6ECC}" srcOrd="1" destOrd="0" presId="urn:microsoft.com/office/officeart/2005/8/layout/pList2#1"/>
    <dgm:cxn modelId="{70174A09-B10D-4CF6-9B03-6373B89931B1}" type="presParOf" srcId="{79431870-8C95-4424-8F12-CD5C2F2C6ECC}" destId="{0D50D817-B87C-4473-BD65-B489044A2C19}" srcOrd="0" destOrd="0" presId="urn:microsoft.com/office/officeart/2005/8/layout/pList2#1"/>
    <dgm:cxn modelId="{9C5ADBDF-E9D9-47EA-8DA9-153F53D41753}" type="presParOf" srcId="{0D50D817-B87C-4473-BD65-B489044A2C19}" destId="{D34A183A-6D69-475A-8F7C-1776B384531A}" srcOrd="0" destOrd="0" presId="urn:microsoft.com/office/officeart/2005/8/layout/pList2#1"/>
    <dgm:cxn modelId="{9F49DE15-ED67-4DEC-BE44-98F443DFAC5C}" type="presParOf" srcId="{0D50D817-B87C-4473-BD65-B489044A2C19}" destId="{EFF074F6-AF56-4F02-A6B9-E411365213EF}" srcOrd="1" destOrd="0" presId="urn:microsoft.com/office/officeart/2005/8/layout/pList2#1"/>
    <dgm:cxn modelId="{28DA364B-7E81-4979-94B2-B8C8C3C6C1C9}" type="presParOf" srcId="{0D50D817-B87C-4473-BD65-B489044A2C19}" destId="{21252077-6836-4340-BB6B-BC6CEF6BEC8A}" srcOrd="2" destOrd="0" presId="urn:microsoft.com/office/officeart/2005/8/layout/pList2#1"/>
    <dgm:cxn modelId="{6E35A9DC-338C-4E75-B05F-D383DAAD2B3B}" type="presParOf" srcId="{79431870-8C95-4424-8F12-CD5C2F2C6ECC}" destId="{0A31E9F0-E4B6-4EEF-9176-7FFBEE0FB384}" srcOrd="1" destOrd="0" presId="urn:microsoft.com/office/officeart/2005/8/layout/pList2#1"/>
    <dgm:cxn modelId="{D628CB0C-679E-4A9C-A32D-C9BE0E3DA022}" type="presParOf" srcId="{79431870-8C95-4424-8F12-CD5C2F2C6ECC}" destId="{45EE4E88-B153-4446-9056-32D2D2073FA6}" srcOrd="2" destOrd="0" presId="urn:microsoft.com/office/officeart/2005/8/layout/pList2#1"/>
    <dgm:cxn modelId="{89394AA0-621A-47FF-8894-15D6AB9AEB63}" type="presParOf" srcId="{45EE4E88-B153-4446-9056-32D2D2073FA6}" destId="{CDF7F723-2367-411F-88FB-DE02A3F821E8}" srcOrd="0" destOrd="0" presId="urn:microsoft.com/office/officeart/2005/8/layout/pList2#1"/>
    <dgm:cxn modelId="{14059C76-1ABA-461B-9737-C9386EECA84D}" type="presParOf" srcId="{45EE4E88-B153-4446-9056-32D2D2073FA6}" destId="{9038589A-A7CA-4678-AEB7-F72F672FD6E8}" srcOrd="1" destOrd="0" presId="urn:microsoft.com/office/officeart/2005/8/layout/pList2#1"/>
    <dgm:cxn modelId="{B18BA320-8C30-475D-89D6-8B8D9620E73D}" type="presParOf" srcId="{45EE4E88-B153-4446-9056-32D2D2073FA6}" destId="{348B71FC-48C4-4856-92C2-3CE3C108DEFD}" srcOrd="2" destOrd="0" presId="urn:microsoft.com/office/officeart/2005/8/layout/pList2#1"/>
    <dgm:cxn modelId="{C79DA1AF-3ECC-4A4D-BB9B-C09D18BFFFFA}" type="presParOf" srcId="{79431870-8C95-4424-8F12-CD5C2F2C6ECC}" destId="{67ECE06C-0D59-412B-800F-1FEA0D30448E}" srcOrd="3" destOrd="0" presId="urn:microsoft.com/office/officeart/2005/8/layout/pList2#1"/>
    <dgm:cxn modelId="{7BBB3ED6-BF6D-4B36-8881-563FA57B9E6A}" type="presParOf" srcId="{79431870-8C95-4424-8F12-CD5C2F2C6ECC}" destId="{BEDFADCB-25AC-4514-93F7-1888B490E77E}" srcOrd="4" destOrd="0" presId="urn:microsoft.com/office/officeart/2005/8/layout/pList2#1"/>
    <dgm:cxn modelId="{731CAD78-C43D-4277-B5E3-B26C64913BF3}" type="presParOf" srcId="{BEDFADCB-25AC-4514-93F7-1888B490E77E}" destId="{CCE69C9E-BC84-4E28-87C6-7A6A0A504F75}" srcOrd="0" destOrd="0" presId="urn:microsoft.com/office/officeart/2005/8/layout/pList2#1"/>
    <dgm:cxn modelId="{940E6195-3D60-48CD-8F7D-EC8D06CD327F}" type="presParOf" srcId="{BEDFADCB-25AC-4514-93F7-1888B490E77E}" destId="{00289B88-34FC-4D30-96C9-49C0088887CB}" srcOrd="1" destOrd="0" presId="urn:microsoft.com/office/officeart/2005/8/layout/pList2#1"/>
    <dgm:cxn modelId="{1D29DBE0-1C1E-421D-AD7A-349A21D5388B}" type="presParOf" srcId="{BEDFADCB-25AC-4514-93F7-1888B490E77E}" destId="{E50BBC29-9040-4246-BDC1-462D09885B0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D7B17B-5E11-4A8C-947E-C846C3CC5EE1}">
      <dsp:nvSpPr>
        <dsp:cNvPr id="0" name=""/>
        <dsp:cNvSpPr/>
      </dsp:nvSpPr>
      <dsp:spPr>
        <a:xfrm>
          <a:off x="887562" y="2335690"/>
          <a:ext cx="1470376" cy="1646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5188" y="0"/>
              </a:lnTo>
              <a:lnTo>
                <a:pt x="735188" y="1646106"/>
              </a:lnTo>
              <a:lnTo>
                <a:pt x="1470376" y="164610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567571" y="3103564"/>
        <a:ext cx="110359" cy="110359"/>
      </dsp:txXfrm>
    </dsp:sp>
    <dsp:sp modelId="{0CCBB063-9C3E-4E48-9342-A32D123EC381}">
      <dsp:nvSpPr>
        <dsp:cNvPr id="0" name=""/>
        <dsp:cNvSpPr/>
      </dsp:nvSpPr>
      <dsp:spPr>
        <a:xfrm>
          <a:off x="887562" y="2335690"/>
          <a:ext cx="1435267" cy="350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633" y="0"/>
              </a:lnTo>
              <a:lnTo>
                <a:pt x="717633" y="350305"/>
              </a:lnTo>
              <a:lnTo>
                <a:pt x="1435267" y="350305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68261" y="2473908"/>
        <a:ext cx="73869" cy="73869"/>
      </dsp:txXfrm>
    </dsp:sp>
    <dsp:sp modelId="{44486671-8494-4DC9-8EEA-545F78025D33}">
      <dsp:nvSpPr>
        <dsp:cNvPr id="0" name=""/>
        <dsp:cNvSpPr/>
      </dsp:nvSpPr>
      <dsp:spPr>
        <a:xfrm>
          <a:off x="887562" y="1067197"/>
          <a:ext cx="1451744" cy="1268493"/>
        </a:xfrm>
        <a:custGeom>
          <a:avLst/>
          <a:gdLst/>
          <a:ahLst/>
          <a:cxnLst/>
          <a:rect l="0" t="0" r="0" b="0"/>
          <a:pathLst>
            <a:path>
              <a:moveTo>
                <a:pt x="0" y="1268493"/>
              </a:moveTo>
              <a:lnTo>
                <a:pt x="725872" y="1268493"/>
              </a:lnTo>
              <a:lnTo>
                <a:pt x="725872" y="0"/>
              </a:lnTo>
              <a:lnTo>
                <a:pt x="1451744" y="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565238" y="1653247"/>
        <a:ext cx="96392" cy="96392"/>
      </dsp:txXfrm>
    </dsp:sp>
    <dsp:sp modelId="{AC5046C7-DCE2-4E28-9C39-9F7F2BFDA95D}">
      <dsp:nvSpPr>
        <dsp:cNvPr id="0" name=""/>
        <dsp:cNvSpPr/>
      </dsp:nvSpPr>
      <dsp:spPr>
        <a:xfrm rot="16200000">
          <a:off x="-1891909" y="1891909"/>
          <a:ext cx="4671381" cy="887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Участники проекта</a:t>
          </a:r>
          <a:endParaRPr lang="ru-RU" sz="2800" kern="1200" dirty="0"/>
        </a:p>
      </dsp:txBody>
      <dsp:txXfrm rot="16200000">
        <a:off x="-1891909" y="1891909"/>
        <a:ext cx="4671381" cy="887562"/>
      </dsp:txXfrm>
    </dsp:sp>
    <dsp:sp modelId="{83E50B8E-BD13-4FA4-9DEF-C3E912B376BD}">
      <dsp:nvSpPr>
        <dsp:cNvPr id="0" name=""/>
        <dsp:cNvSpPr/>
      </dsp:nvSpPr>
      <dsp:spPr>
        <a:xfrm>
          <a:off x="2339307" y="291414"/>
          <a:ext cx="3336939" cy="15515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Дети с ОНР 5-ти летнего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 возраста (14 человек),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посещающих 8 речевую группу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МБДОУ «Детский сад №165» </a:t>
          </a:r>
          <a:endParaRPr lang="ru-RU" sz="1600" kern="1200" dirty="0"/>
        </a:p>
      </dsp:txBody>
      <dsp:txXfrm>
        <a:off x="2339307" y="291414"/>
        <a:ext cx="3336939" cy="1551565"/>
      </dsp:txXfrm>
    </dsp:sp>
    <dsp:sp modelId="{B1C4C749-BC00-4F16-8D06-2452F1A1E560}">
      <dsp:nvSpPr>
        <dsp:cNvPr id="0" name=""/>
        <dsp:cNvSpPr/>
      </dsp:nvSpPr>
      <dsp:spPr>
        <a:xfrm>
          <a:off x="2322829" y="2088231"/>
          <a:ext cx="3407158" cy="11955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Педагоги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МБДОУ «Детский сад №165»</a:t>
          </a:r>
          <a:endParaRPr lang="ru-RU" sz="1600" kern="1200" dirty="0"/>
        </a:p>
      </dsp:txBody>
      <dsp:txXfrm>
        <a:off x="2322829" y="2088231"/>
        <a:ext cx="3407158" cy="1195528"/>
      </dsp:txXfrm>
    </dsp:sp>
    <dsp:sp modelId="{FBC8A536-9680-42B3-99FD-5C3B174BD09B}">
      <dsp:nvSpPr>
        <dsp:cNvPr id="0" name=""/>
        <dsp:cNvSpPr/>
      </dsp:nvSpPr>
      <dsp:spPr>
        <a:xfrm>
          <a:off x="2357938" y="3528390"/>
          <a:ext cx="3443781" cy="9068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Родители воспитанников,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как равноправные партнеры </a:t>
          </a:r>
          <a:endParaRPr lang="ru-RU" sz="1600" kern="1200" dirty="0" smtClean="0"/>
        </a:p>
      </dsp:txBody>
      <dsp:txXfrm>
        <a:off x="2357938" y="3528390"/>
        <a:ext cx="3443781" cy="9068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C71306-24AC-4207-9193-0AB22EA1E285}">
      <dsp:nvSpPr>
        <dsp:cNvPr id="0" name=""/>
        <dsp:cNvSpPr/>
      </dsp:nvSpPr>
      <dsp:spPr>
        <a:xfrm>
          <a:off x="0" y="30332"/>
          <a:ext cx="6159791" cy="777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ЦЕЛЬ</a:t>
          </a:r>
          <a:endParaRPr lang="ru-RU" sz="1800" kern="1200" dirty="0"/>
        </a:p>
      </dsp:txBody>
      <dsp:txXfrm>
        <a:off x="0" y="30332"/>
        <a:ext cx="6159791" cy="518400"/>
      </dsp:txXfrm>
    </dsp:sp>
    <dsp:sp modelId="{A928D61C-2D3A-4DFC-B1AC-AB32E761A75F}">
      <dsp:nvSpPr>
        <dsp:cNvPr id="0" name=""/>
        <dsp:cNvSpPr/>
      </dsp:nvSpPr>
      <dsp:spPr>
        <a:xfrm>
          <a:off x="1227888" y="141770"/>
          <a:ext cx="6159791" cy="1361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</a:rPr>
            <a:t>приобщение детей к русской классической литературе посредством знакомства с творчеством </a:t>
          </a:r>
          <a:r>
            <a:rPr lang="ru-RU" sz="1600" kern="1200" dirty="0" err="1" smtClean="0">
              <a:solidFill>
                <a:schemeClr val="accent2">
                  <a:lumMod val="50000"/>
                </a:schemeClr>
              </a:solidFill>
            </a:rPr>
            <a:t>А.С.Пушкина</a:t>
          </a: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</a:p>
      </dsp:txBody>
      <dsp:txXfrm>
        <a:off x="1227888" y="141770"/>
        <a:ext cx="6159791" cy="13616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B2DC1D-05A5-4E40-BBA4-7348492D6A0A}">
      <dsp:nvSpPr>
        <dsp:cNvPr id="0" name=""/>
        <dsp:cNvSpPr/>
      </dsp:nvSpPr>
      <dsp:spPr>
        <a:xfrm>
          <a:off x="37" y="50247"/>
          <a:ext cx="3595843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Наглядные</a:t>
          </a:r>
          <a:endParaRPr lang="ru-RU" sz="2300" kern="1200" dirty="0"/>
        </a:p>
      </dsp:txBody>
      <dsp:txXfrm>
        <a:off x="37" y="50247"/>
        <a:ext cx="3595843" cy="662400"/>
      </dsp:txXfrm>
    </dsp:sp>
    <dsp:sp modelId="{396C5667-4295-418F-A077-359524731745}">
      <dsp:nvSpPr>
        <dsp:cNvPr id="0" name=""/>
        <dsp:cNvSpPr/>
      </dsp:nvSpPr>
      <dsp:spPr>
        <a:xfrm>
          <a:off x="37" y="712647"/>
          <a:ext cx="3595843" cy="18624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Знакомство посредством фотографий, картин, иллюстраций, презентации</a:t>
          </a:r>
          <a:endParaRPr lang="ru-RU" sz="2300" kern="1200" dirty="0"/>
        </a:p>
      </dsp:txBody>
      <dsp:txXfrm>
        <a:off x="37" y="712647"/>
        <a:ext cx="3595843" cy="1862482"/>
      </dsp:txXfrm>
    </dsp:sp>
    <dsp:sp modelId="{5AD1C579-9F95-4B57-B8C8-93F9EAE45732}">
      <dsp:nvSpPr>
        <dsp:cNvPr id="0" name=""/>
        <dsp:cNvSpPr/>
      </dsp:nvSpPr>
      <dsp:spPr>
        <a:xfrm>
          <a:off x="4099337" y="57607"/>
          <a:ext cx="3595843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Словесные</a:t>
          </a:r>
          <a:endParaRPr lang="ru-RU" sz="2300" kern="1200" dirty="0"/>
        </a:p>
      </dsp:txBody>
      <dsp:txXfrm>
        <a:off x="4099337" y="57607"/>
        <a:ext cx="3595843" cy="662400"/>
      </dsp:txXfrm>
    </dsp:sp>
    <dsp:sp modelId="{48759814-0340-42EE-AC8A-033CAC154492}">
      <dsp:nvSpPr>
        <dsp:cNvPr id="0" name=""/>
        <dsp:cNvSpPr/>
      </dsp:nvSpPr>
      <dsp:spPr>
        <a:xfrm>
          <a:off x="4099299" y="712647"/>
          <a:ext cx="3595843" cy="18624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Заучивание наизусть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Пересказ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Составление рассказов, бесед</a:t>
          </a:r>
          <a:endParaRPr lang="ru-RU" sz="2300" kern="1200" dirty="0"/>
        </a:p>
      </dsp:txBody>
      <dsp:txXfrm>
        <a:off x="4099299" y="712647"/>
        <a:ext cx="3595843" cy="186248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812C66-0685-471E-800B-102ECF05ECE9}">
      <dsp:nvSpPr>
        <dsp:cNvPr id="0" name=""/>
        <dsp:cNvSpPr/>
      </dsp:nvSpPr>
      <dsp:spPr>
        <a:xfrm>
          <a:off x="0" y="0"/>
          <a:ext cx="7858880" cy="60020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dk2">
              <a:alpha val="90000"/>
              <a:tint val="4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252077-6836-4340-BB6B-BC6CEF6BEC8A}">
      <dsp:nvSpPr>
        <dsp:cNvPr id="0" name=""/>
        <dsp:cNvSpPr/>
      </dsp:nvSpPr>
      <dsp:spPr>
        <a:xfrm>
          <a:off x="196267" y="30035"/>
          <a:ext cx="2308546" cy="440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t="-147000" b="-14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4A183A-6D69-475A-8F7C-1776B384531A}">
      <dsp:nvSpPr>
        <dsp:cNvPr id="0" name=""/>
        <dsp:cNvSpPr/>
      </dsp:nvSpPr>
      <dsp:spPr>
        <a:xfrm rot="10800000">
          <a:off x="201553" y="600204"/>
          <a:ext cx="2308546" cy="73358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Интерактивные средства</a:t>
          </a:r>
          <a:endParaRPr lang="ru-RU" sz="1700" kern="1200" dirty="0"/>
        </a:p>
      </dsp:txBody>
      <dsp:txXfrm rot="10800000">
        <a:off x="201553" y="600204"/>
        <a:ext cx="2308546" cy="733582"/>
      </dsp:txXfrm>
    </dsp:sp>
    <dsp:sp modelId="{348B71FC-48C4-4856-92C2-3CE3C108DEFD}">
      <dsp:nvSpPr>
        <dsp:cNvPr id="0" name=""/>
        <dsp:cNvSpPr/>
      </dsp:nvSpPr>
      <dsp:spPr>
        <a:xfrm>
          <a:off x="2775167" y="-18307"/>
          <a:ext cx="2308546" cy="67343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/>
            </a:extLst>
          </a:blip>
          <a:srcRect/>
          <a:stretch>
            <a:fillRect t="-139000" b="-13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F7F723-2367-411F-88FB-DE02A3F821E8}">
      <dsp:nvSpPr>
        <dsp:cNvPr id="0" name=""/>
        <dsp:cNvSpPr/>
      </dsp:nvSpPr>
      <dsp:spPr>
        <a:xfrm rot="10800000">
          <a:off x="2775167" y="618511"/>
          <a:ext cx="2308546" cy="73358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Дидактические игры</a:t>
          </a:r>
          <a:endParaRPr lang="ru-RU" sz="1700" kern="1200" dirty="0"/>
        </a:p>
      </dsp:txBody>
      <dsp:txXfrm rot="10800000">
        <a:off x="2775167" y="618511"/>
        <a:ext cx="2308546" cy="733582"/>
      </dsp:txXfrm>
    </dsp:sp>
    <dsp:sp modelId="{E50BBC29-9040-4246-BDC1-462D09885B0F}">
      <dsp:nvSpPr>
        <dsp:cNvPr id="0" name=""/>
        <dsp:cNvSpPr/>
      </dsp:nvSpPr>
      <dsp:spPr>
        <a:xfrm>
          <a:off x="5314567" y="80027"/>
          <a:ext cx="2308546" cy="440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/>
            </a:extLst>
          </a:blip>
          <a:srcRect/>
          <a:stretch>
            <a:fillRect t="-236000" b="-23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69C9E-BC84-4E28-87C6-7A6A0A504F75}">
      <dsp:nvSpPr>
        <dsp:cNvPr id="0" name=""/>
        <dsp:cNvSpPr/>
      </dsp:nvSpPr>
      <dsp:spPr>
        <a:xfrm rot="10800000">
          <a:off x="5314567" y="600204"/>
          <a:ext cx="2308546" cy="73358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Анкетирование</a:t>
          </a:r>
          <a:endParaRPr lang="ru-RU" sz="1700" kern="1200" dirty="0"/>
        </a:p>
      </dsp:txBody>
      <dsp:txXfrm rot="10800000">
        <a:off x="5314567" y="600204"/>
        <a:ext cx="2308546" cy="733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1047C6-1346-41EC-BE3D-BB5A15F71E92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91508D9-35EC-4F90-89D2-5D655CB0C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7D49B7-2C60-4D66-B6CB-9BA091ADAA18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C65CC9-62AD-41EB-894E-D9CF6841FA4F}" type="slidenum">
              <a:rPr lang="ru-RU" altLang="ru-RU"/>
              <a:pPr/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A7B23B-F61E-4793-B2FE-43C2A339AF8E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03D699-B1AE-45F8-8F44-3639E1DE7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10E67-AD5E-4F7A-8C6C-68F393775BFA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D8CC-ABEF-4299-993E-1F8A847DF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87009F-9099-4538-B86A-1B10022D8DDE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0C1E17-C7C8-42C2-AB16-A2FE81586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3B2F2-BCA2-49CE-B3FD-A05921DEC73C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F36F-60DD-4E16-9CEE-C5C649228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671DFD9-E7E5-4AAE-8637-E13E41032A46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3E8E61-5226-4F8A-BE55-8E080DA1B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F0A04-F1D9-4A75-9E89-019A38135BED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091D-181A-44D3-9884-EE94E7FCD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A30D0-BA2F-4C9A-8F86-3BAD884413FF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E355C-C800-4885-A100-4F7B98B04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F9F11-00FC-4506-932B-B3806E6643DB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D9558-FF27-4C96-AB33-1CE609729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B9A22-354D-45AA-966D-D1872665FBCA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7ED69-BCC6-4748-9783-99CE7BC7E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F4DE3-582A-4157-B752-59F1BCB777A7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C556D-3CDD-4170-AB59-918103C83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B90CCE-A008-449E-925A-4B87369AD6B2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74D45A-E116-4233-A889-851889F94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EA794B3-3ABD-4A84-9884-B0FAB32B75F6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F29BC36-2653-4E66-A751-2025B8485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1" r:id="rId2"/>
    <p:sldLayoutId id="2147483849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50" r:id="rId9"/>
    <p:sldLayoutId id="2147483847" r:id="rId10"/>
    <p:sldLayoutId id="21474838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51520" y="3645024"/>
            <a:ext cx="4427984" cy="30811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24" y="260648"/>
            <a:ext cx="7239000" cy="3726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образовательный проект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48" y="1052736"/>
            <a:ext cx="8111752" cy="5673390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4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7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Путешествие </a:t>
            </a:r>
            <a:r>
              <a:rPr lang="ru-RU" sz="77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по </a:t>
            </a:r>
            <a:r>
              <a:rPr lang="ru-RU" sz="77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сказкам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7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 Александра Сергеевича </a:t>
            </a:r>
            <a:r>
              <a:rPr lang="ru-RU" sz="77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 </a:t>
            </a:r>
            <a:r>
              <a:rPr lang="ru-RU" sz="77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Пушкина</a:t>
            </a:r>
            <a:r>
              <a:rPr lang="ru-RU" sz="8000" b="1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a_BodoniNovaNr" panose="02070603080706020303" pitchFamily="18" charset="-52"/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8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для </a:t>
            </a:r>
            <a:r>
              <a:rPr lang="ru-RU" sz="78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a_BodoniNovaNr" panose="02070603080706020303" pitchFamily="18" charset="-52"/>
                <a:ea typeface="+mj-ea"/>
                <a:cs typeface="+mj-cs"/>
              </a:rPr>
              <a:t>старших дошкольников с общим недоразвитием речи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100" b="1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100" b="1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Нижний Новгород,2018 год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7173" name="Прямоугольник 3"/>
          <p:cNvSpPr>
            <a:spLocks noChangeArrowheads="1"/>
          </p:cNvSpPr>
          <p:nvPr/>
        </p:nvSpPr>
        <p:spPr bwMode="auto">
          <a:xfrm>
            <a:off x="4649788" y="4652963"/>
            <a:ext cx="34559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endParaRPr lang="ru-RU" altLang="ru-RU" b="1">
              <a:solidFill>
                <a:srgbClr val="002060"/>
              </a:solidFill>
              <a:cs typeface="Arial" charset="0"/>
            </a:endParaRPr>
          </a:p>
          <a:p>
            <a:pPr algn="r" eaLnBrk="1" hangingPunct="1"/>
            <a:endParaRPr lang="ru-RU" altLang="ru-RU" b="1">
              <a:solidFill>
                <a:srgbClr val="002060"/>
              </a:solidFill>
              <a:cs typeface="Arial" charset="0"/>
            </a:endParaRPr>
          </a:p>
          <a:p>
            <a:pPr algn="r" eaLnBrk="1" hangingPunct="1"/>
            <a:r>
              <a:rPr lang="ru-RU" altLang="ru-RU" b="1">
                <a:solidFill>
                  <a:srgbClr val="002060"/>
                </a:solidFill>
                <a:cs typeface="Arial" charset="0"/>
              </a:rPr>
              <a:t>воспитатель</a:t>
            </a:r>
          </a:p>
          <a:p>
            <a:pPr algn="r" eaLnBrk="1" hangingPunct="1"/>
            <a:r>
              <a:rPr lang="ru-RU" altLang="ru-RU" b="1">
                <a:solidFill>
                  <a:srgbClr val="002060"/>
                </a:solidFill>
                <a:cs typeface="Arial" charset="0"/>
              </a:rPr>
              <a:t>МБДОУ «Детский сад № 165»</a:t>
            </a:r>
          </a:p>
          <a:p>
            <a:pPr algn="r" eaLnBrk="1" hangingPunct="1"/>
            <a:r>
              <a:rPr lang="ru-RU" altLang="ru-RU" b="1">
                <a:solidFill>
                  <a:srgbClr val="002060"/>
                </a:solidFill>
                <a:cs typeface="Arial" charset="0"/>
              </a:rPr>
              <a:t>Харальцова </a:t>
            </a:r>
          </a:p>
          <a:p>
            <a:pPr algn="r" eaLnBrk="1" hangingPunct="1"/>
            <a:r>
              <a:rPr lang="ru-RU" altLang="ru-RU" b="1">
                <a:solidFill>
                  <a:srgbClr val="002060"/>
                </a:solidFill>
                <a:cs typeface="Arial" charset="0"/>
              </a:rPr>
              <a:t>Марина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414D1B"/>
              </a:clrFrom>
              <a:clrTo>
                <a:srgbClr val="414D1B">
                  <a:alpha val="0"/>
                </a:srgbClr>
              </a:clrTo>
            </a:clrChang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43608" y="1264609"/>
            <a:ext cx="6438250" cy="4828687"/>
          </a:xfrm>
          <a:prstGeom prst="rect">
            <a:avLst/>
          </a:prstGeom>
          <a:effectLst>
            <a:softEdge rad="482600"/>
          </a:effectLst>
        </p:spPr>
      </p:pic>
      <p:graphicFrame>
        <p:nvGraphicFramePr>
          <p:cNvPr id="7" name="Схема 6"/>
          <p:cNvGraphicFramePr/>
          <p:nvPr/>
        </p:nvGraphicFramePr>
        <p:xfrm>
          <a:off x="238585" y="3467918"/>
          <a:ext cx="7695181" cy="2625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760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Методический модуль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0650"/>
            <a:ext cx="7242048" cy="121250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Формы и средства реализации проекта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1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</a:br>
            <a:endParaRPr lang="ru-RU" sz="100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522" y="1217712"/>
            <a:ext cx="2088232" cy="792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ООД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27074" y="2507375"/>
            <a:ext cx="2304256" cy="792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cs typeface="Arial" panose="020B0604020202020204" pitchFamily="34" charset="0"/>
              </a:rPr>
              <a:t>Совместная деятельность</a:t>
            </a:r>
            <a:endParaRPr lang="ru-RU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61336" y="3867798"/>
            <a:ext cx="2448272" cy="792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cs typeface="Arial" panose="020B0604020202020204" pitchFamily="34" charset="0"/>
              </a:rPr>
              <a:t>Самостоятельная деятельность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740597" y="5260984"/>
          <a:ext cx="6855739" cy="117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97230" y="5084941"/>
          <a:ext cx="7858880" cy="1333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Стрелка углом вверх 26"/>
          <p:cNvSpPr/>
          <p:nvPr/>
        </p:nvSpPr>
        <p:spPr>
          <a:xfrm rot="5400000">
            <a:off x="924720" y="2008981"/>
            <a:ext cx="525462" cy="720725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углом вверх 27"/>
          <p:cNvSpPr/>
          <p:nvPr/>
        </p:nvSpPr>
        <p:spPr>
          <a:xfrm rot="5400000">
            <a:off x="1713706" y="3458370"/>
            <a:ext cx="720725" cy="576262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063875" y="1343025"/>
            <a:ext cx="23764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Планирование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35463" y="2395538"/>
            <a:ext cx="372110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0000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Проведение тематических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 вечеров с семьями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 воспитанников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2063" y="4048125"/>
            <a:ext cx="3313112" cy="67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0000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Игровая деятельность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5233" y="4673754"/>
            <a:ext cx="158824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41" y="6155"/>
            <a:ext cx="7848872" cy="61453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  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Формы организации деятельности детей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18435" name="Текст 2"/>
          <p:cNvSpPr>
            <a:spLocks noGrp="1"/>
          </p:cNvSpPr>
          <p:nvPr>
            <p:ph type="body" idx="2"/>
          </p:nvPr>
        </p:nvSpPr>
        <p:spPr>
          <a:xfrm>
            <a:off x="4427538" y="1557338"/>
            <a:ext cx="3529012" cy="4103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ru-RU" altLang="ru-RU" sz="1000" smtClean="0"/>
          </a:p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smtClean="0"/>
              <a:t> </a:t>
            </a:r>
            <a:endParaRPr lang="ru-RU" altLang="ru-RU" sz="1000" smtClean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half" idx="1"/>
          </p:nvPr>
        </p:nvGraphicFramePr>
        <p:xfrm>
          <a:off x="127000" y="692150"/>
          <a:ext cx="7848600" cy="595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346"/>
                <a:gridCol w="2682972"/>
                <a:gridCol w="2789282"/>
              </a:tblGrid>
              <a:tr h="73167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ООД</a:t>
                      </a:r>
                      <a:endParaRPr lang="ru-RU" sz="1400" dirty="0"/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Совместная </a:t>
                      </a:r>
                    </a:p>
                    <a:p>
                      <a:pPr algn="ctr"/>
                      <a:r>
                        <a:rPr lang="ru-RU" sz="1400" dirty="0" smtClean="0"/>
                        <a:t>деятельность</a:t>
                      </a:r>
                      <a:endParaRPr lang="ru-RU" sz="1400" dirty="0"/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Создание</a:t>
                      </a:r>
                      <a:r>
                        <a:rPr lang="ru-RU" sz="1400" baseline="0" dirty="0" smtClean="0"/>
                        <a:t> условий и самостоятельная деятельность детей</a:t>
                      </a:r>
                      <a:endParaRPr lang="ru-RU" sz="1400" dirty="0"/>
                    </a:p>
                  </a:txBody>
                  <a:tcPr marL="91437" marR="91437" marT="45730" marB="45730"/>
                </a:tc>
              </a:tr>
              <a:tr h="100605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Художественно-эстетическое развитие </a:t>
                      </a:r>
                    </a:p>
                    <a:p>
                      <a:pPr algn="ctr"/>
                      <a:r>
                        <a:rPr kumimoji="0" lang="ru-RU" sz="1200" b="1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исование)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«Моя любимая 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сказка»</a:t>
                      </a: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Рассказ педагога об </a:t>
                      </a:r>
                    </a:p>
                    <a:p>
                      <a:pPr algn="ctr"/>
                      <a:r>
                        <a:rPr kumimoji="0" lang="ru-RU" sz="1200" b="1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200" b="0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.С.</a:t>
                      </a:r>
                      <a:r>
                        <a:rPr kumimoji="0" lang="ru-RU" sz="1200" b="1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Пушкине</a:t>
                      </a:r>
                      <a:r>
                        <a:rPr kumimoji="0" lang="ru-RU" sz="1200" b="0" i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ru-RU" sz="1200" b="0" i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(рассматривание портрета </a:t>
                      </a: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писателя) 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b="1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Пушкин –Великий сказочник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- презентация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мини – библиотеки по сказкам А. С. Пушкина</a:t>
                      </a:r>
                      <a:endParaRPr kumimoji="0" lang="ru-RU" sz="12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Настольно - печатные игры </a:t>
                      </a:r>
                    </a:p>
                    <a:p>
                      <a:pPr algn="ctr"/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«Скажи наоборот»</a:t>
                      </a:r>
                      <a:r>
                        <a:rPr kumimoji="0" lang="ru-RU" sz="120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ctr"/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«Семейка слов»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</a:tr>
              <a:tr h="118897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речи</a:t>
                      </a:r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«Путешествие по сказкам </a:t>
                      </a:r>
                    </a:p>
                    <a:p>
                      <a:pPr algn="ctr"/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 С. Пушкина»</a:t>
                      </a:r>
                      <a:r>
                        <a:rPr kumimoji="0" lang="ru-RU" sz="1200" b="0" i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i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20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 иллюстраций к сказкам А. С. Пушкина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мультипликационного фильма по </a:t>
                      </a: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сказке </a:t>
                      </a:r>
                    </a:p>
                    <a:p>
                      <a:pPr algn="ctr"/>
                      <a:r>
                        <a:rPr kumimoji="0" lang="ru-RU" sz="1200" b="1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200" b="0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ru-RU" sz="1200" b="1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С.Пушкина</a:t>
                      </a: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b="1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Сказка о царе </a:t>
                      </a:r>
                      <a:r>
                        <a:rPr kumimoji="0" lang="ru-RU" sz="1200" b="1" i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Салтане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0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Оформление папки - передвижки по теме: 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«Мир сказок </a:t>
                      </a:r>
                      <a:r>
                        <a:rPr kumimoji="0" lang="ru-RU" sz="1200" b="0" i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А.С.Пушкина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и их влияние на развитие речи ребёнка».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Д/И </a:t>
                      </a: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«Подбери схему</a:t>
                      </a:r>
                      <a:r>
                        <a:rPr kumimoji="0" lang="ru-RU" sz="1200" i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лов»</a:t>
                      </a: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«Составь и прочитай слова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</a:tr>
              <a:tr h="10060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Художественно-эстетическое развитие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(барельефная лепка)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«Золотой петушок»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Чтение  сказки: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«Сказка о золотом  петушке»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Заучивание наизусть отрывков из сказок</a:t>
                      </a:r>
                      <a:endParaRPr kumimoji="0" lang="ru-RU" sz="1200" b="1" i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альбома с иллюстрациями</a:t>
                      </a: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«Наши любимые сказки!»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Д\И: «Кого не стало?»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«Звуковая чехарда» </a:t>
                      </a:r>
                      <a:endParaRPr kumimoji="0" lang="ru-RU" sz="1200" b="0" i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</a:tr>
              <a:tr h="8361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удожественно-эстетическое развитие</a:t>
                      </a:r>
                      <a:r>
                        <a:rPr kumimoji="0" lang="ru-RU" sz="11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(рисование)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«Золотая рыбка»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мультипликационного фильма 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 сказке </a:t>
                      </a:r>
                      <a:r>
                        <a:rPr kumimoji="0" lang="ru-RU" sz="1200" b="0" i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А.С.Пушкина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«Сказка о рыбаке и рыбке»</a:t>
                      </a:r>
                      <a:endParaRPr kumimoji="0" lang="ru-RU" sz="1200" b="0" i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Коллаж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«Герои сказок </a:t>
                      </a:r>
                      <a:r>
                        <a:rPr kumimoji="0" lang="ru-RU" sz="1200" b="0" i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А.С.Пушкина</a:t>
                      </a:r>
                      <a:endParaRPr kumimoji="0" lang="ru-RU" sz="1200" b="0" i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совместное творчество детей и родителей)</a:t>
                      </a:r>
                      <a:endParaRPr kumimoji="0" lang="ru-RU" sz="1200" b="0" i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</a:tr>
              <a:tr h="118897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Творческая</a:t>
                      </a:r>
                      <a:r>
                        <a:rPr kumimoji="0" lang="ru-RU" sz="12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мастерская ручной труд</a:t>
                      </a:r>
                    </a:p>
                    <a:p>
                      <a:pPr algn="ctr"/>
                      <a:r>
                        <a:rPr kumimoji="0" lang="ru-RU" sz="1200" i="1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(оригами) «Рыбка»</a:t>
                      </a:r>
                    </a:p>
                    <a:p>
                      <a:pPr algn="ctr"/>
                      <a:r>
                        <a:rPr kumimoji="0" lang="ru-RU" sz="1000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00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Литературная викторина </a:t>
                      </a: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 сказкам </a:t>
                      </a:r>
                      <a:r>
                        <a:rPr kumimoji="0" lang="ru-RU" sz="1200" b="0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А.С.Пушкина</a:t>
                      </a:r>
                      <a:endParaRPr kumimoji="0" lang="ru-RU" sz="1200" b="0" i="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зготовление буклета: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«А знаешь ли ты сказки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i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А.С.Пушкина</a:t>
                      </a: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работ детского творчества:</a:t>
                      </a:r>
                      <a:r>
                        <a:rPr kumimoji="0" lang="ru-RU" sz="12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«Золотая рыбка! – оригами</a:t>
                      </a:r>
                      <a:endParaRPr kumimoji="0" lang="ru-RU" sz="1200" b="0" i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30" marB="4573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МОНИТОРИНГ результативности  реализации проекта</a:t>
            </a:r>
            <a:endParaRPr lang="ru-RU" sz="3100" dirty="0">
              <a:solidFill>
                <a:schemeClr val="accent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graphicFrame>
        <p:nvGraphicFramePr>
          <p:cNvPr id="5" name="Объект 7"/>
          <p:cNvGraphicFramePr>
            <a:graphicFrameLocks noGrp="1"/>
          </p:cNvGraphicFramePr>
          <p:nvPr>
            <p:ph sz="quarter" idx="2"/>
          </p:nvPr>
        </p:nvGraphicFramePr>
        <p:xfrm>
          <a:off x="446088" y="1557338"/>
          <a:ext cx="3521075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16"/>
          <p:cNvGraphicFramePr>
            <a:graphicFrameLocks noGrp="1"/>
          </p:cNvGraphicFramePr>
          <p:nvPr>
            <p:ph sz="quarter" idx="4"/>
          </p:nvPr>
        </p:nvGraphicFramePr>
        <p:xfrm>
          <a:off x="4356100" y="1314450"/>
          <a:ext cx="3600450" cy="449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42048" cy="3600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Литература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125538"/>
            <a:ext cx="7561262" cy="53546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А.С.Пушкин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«Стихи и сказки» Изд.Детская литература, М.,1974г.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А.Самарцев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А.С.Пушкин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» Изд. Белый город. М., 2003г.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И.Токмакова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«Поговорим с тобой о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А.С.Пушкине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». Дошкольное воспитание №1.1999 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Г.Светлова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А.С.Пушкин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«Там русский дух…Там Русью пахнет!» Дошкольное воспитание №1.1999 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К.Степанов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«Пушкин: истоки творчества» Дошкольное воспитание №2 2000г.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Н.И.Попова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«Музей-квартира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А.С.Пушкина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».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Лениздат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1989г.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Журналы «Дошкольное воспитание» № 6-97 г., № 6-98 г., № 6-99 г., № 2, № 6-2000г.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Л.М. Жукова «История о великом поэте Пушкине». Изд. Белый город, М., 2003г.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Л.Жукова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«Я памятник воздвиг себе нерукотворный… Стихи о жизни, любви и красоте». Изд. Белый город, М., 2001г.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И.А. Лыкова «Изобразительная деятельность в детском саду»; Издательский дом «Цветной мир».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О.А.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Воронкевич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«Добро пожаловать в экологию!»; Санкт-Петербург, ДЕТСТВО ПРЕСС 2010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08012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Структура проекта   </a:t>
            </a:r>
            <a:r>
              <a:rPr lang="ru-RU" sz="32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                                             </a:t>
            </a:r>
            <a:r>
              <a:rPr lang="ru-RU" sz="4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/>
              <a:t> </a:t>
            </a:r>
            <a:endParaRPr lang="ru-RU" sz="1800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2400" y="1125538"/>
          <a:ext cx="7848601" cy="532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368"/>
                <a:gridCol w="1656127"/>
                <a:gridCol w="1440110"/>
                <a:gridCol w="1368105"/>
                <a:gridCol w="1772891"/>
              </a:tblGrid>
              <a:tr h="1115997"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Поясни-</a:t>
                      </a: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тельная</a:t>
                      </a: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записка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Теоретическое обоснование проекта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Методический модуль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Модуль </a:t>
                      </a:r>
                      <a:r>
                        <a:rPr lang="ru-RU" sz="1400" b="1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результатив-ности</a:t>
                      </a:r>
                      <a:endParaRPr lang="ru-RU" sz="14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n/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Литература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</a:tr>
              <a:tr h="4211653"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Паспорт проекта</a:t>
                      </a:r>
                    </a:p>
                    <a:p>
                      <a:pPr lvl="0" algn="ctr"/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Актуальность проекта</a:t>
                      </a:r>
                    </a:p>
                    <a:p>
                      <a:pPr lvl="0" algn="ctr"/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Цель и задачи проекта</a:t>
                      </a:r>
                    </a:p>
                    <a:p>
                      <a:pPr lvl="0" algn="ctr"/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Ожидаемые педагогические результаты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Принципы реализации проекта</a:t>
                      </a:r>
                    </a:p>
                    <a:p>
                      <a:pPr lvl="0" algn="ctr"/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  <a:cs typeface="Arial" panose="020B0604020202020204" pitchFamily="34" charset="0"/>
                        </a:rPr>
                        <a:t>Особенности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 познавательного социально-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коммуникатив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ного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развития детей </a:t>
                      </a:r>
                    </a:p>
                    <a:p>
                      <a:pPr lvl="0" algn="ctr"/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с ОНР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Методы, приёмы, формы,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средства реализации проекта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n/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Модуль </a:t>
                      </a:r>
                      <a:r>
                        <a:rPr lang="ru-RU" sz="1400" b="1" dirty="0" err="1" smtClean="0">
                          <a:ln/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результатив</a:t>
                      </a:r>
                      <a:endParaRPr lang="ru-RU" sz="1400" b="1" smtClean="0">
                        <a:ln/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mtClean="0">
                          <a:ln/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ности</a:t>
                      </a:r>
                      <a:r>
                        <a:rPr lang="ru-RU" sz="1400" b="1" dirty="0" smtClean="0">
                          <a:ln/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реализации проекта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Основная 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общеобразова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-тельная 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программа дошкольного образования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(в редакции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Н.Е.Вераксы</a:t>
                      </a:r>
                      <a:r>
                        <a:rPr lang="ru-RU" sz="12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Т.С.Комаровой</a:t>
                      </a:r>
                      <a:r>
                        <a:rPr lang="ru-RU" sz="12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М.А.Васильевой</a:t>
                      </a:r>
                      <a:r>
                        <a:rPr lang="ru-RU" sz="12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Издательство «</a:t>
                      </a:r>
                      <a:r>
                        <a:rPr lang="ru-RU" sz="1400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Мозайка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-синтез»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(2014 год)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400" b="1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Сказки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400" b="0" i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.С.</a:t>
                      </a:r>
                      <a:r>
                        <a:rPr kumimoji="0" lang="ru-RU" sz="1400" b="1" i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Пушкина</a:t>
                      </a:r>
                      <a:r>
                        <a:rPr kumimoji="0" lang="ru-RU" sz="14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kumimoji="0" lang="ru-RU" sz="1400" b="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иллюстраций к </a:t>
                      </a:r>
                      <a:r>
                        <a:rPr kumimoji="0" lang="ru-RU" sz="1400" b="1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сказкам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400" b="0" i="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.С.</a:t>
                      </a:r>
                      <a:r>
                        <a:rPr kumimoji="0" lang="ru-RU" sz="1400" b="1" i="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Пушкина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37" marR="91437" marT="45712" marB="4571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43608" y="6165304"/>
          <a:ext cx="6480720" cy="3657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480720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Сроки реализации</a:t>
                      </a:r>
                      <a:r>
                        <a:rPr kumimoji="0" lang="ru-RU" sz="18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проекта- 1 </a:t>
                      </a:r>
                      <a:r>
                        <a:rPr kumimoji="0" lang="ru-RU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неделя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759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Паспорт проекта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</p:nvPr>
        </p:nvGraphicFramePr>
        <p:xfrm>
          <a:off x="1043608" y="1196753"/>
          <a:ext cx="6652592" cy="4680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66231" y="3388300"/>
            <a:ext cx="2815018" cy="34912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805" y="304819"/>
            <a:ext cx="7242048" cy="96676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Актуальность ПРОЕКТА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674688"/>
            <a:ext cx="76327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4538" y="962025"/>
            <a:ext cx="6985000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60663" y="1271588"/>
            <a:ext cx="5300662" cy="4586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. С. Пушкин – творец художественных образов, доступных пониманию детей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основные характеристики стихов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А.С.Пушкина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: напевность, ритмичность, лаконичность, выразительность, музыкальность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задача взрослых своевременно познакомить ребенка с творчеством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А.С.Пушкина</a:t>
            </a:r>
            <a:endParaRPr lang="ru-RU" sz="20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252" y="316397"/>
            <a:ext cx="7242048" cy="43204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/>
            </a:r>
            <a:br>
              <a:rPr lang="ru-RU" sz="16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Цели и задачи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14538" y="1152525"/>
            <a:ext cx="7129462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2987675"/>
            <a:ext cx="72723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246908" y="1310033"/>
          <a:ext cx="7421435" cy="1758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Группа 15"/>
          <p:cNvGrpSpPr/>
          <p:nvPr/>
        </p:nvGrpSpPr>
        <p:grpSpPr>
          <a:xfrm>
            <a:off x="246908" y="3141649"/>
            <a:ext cx="6159791" cy="864000"/>
            <a:chOff x="0" y="26220"/>
            <a:chExt cx="6159791" cy="864000"/>
          </a:xfrm>
          <a:scene3d>
            <a:camera prst="orthographicFront"/>
            <a:lightRig rig="chilly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26220"/>
              <a:ext cx="6159791" cy="864000"/>
            </a:xfrm>
            <a:prstGeom prst="roundRect">
              <a:avLst>
                <a:gd name="adj" fmla="val 10000"/>
              </a:avLst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0" y="26220"/>
              <a:ext cx="6159791" cy="576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2240" tIns="142240" rIns="142240" bIns="76200" spcCol="1270"/>
            <a:lstStyle/>
            <a:p>
              <a:pPr defTabSz="889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ЗАДАЧИ</a:t>
              </a:r>
              <a:endParaRPr lang="ru-RU" sz="2000" dirty="0"/>
            </a:p>
          </p:txBody>
        </p:sp>
      </p:grpSp>
      <p:grpSp>
        <p:nvGrpSpPr>
          <p:cNvPr id="6" name="Группа 18"/>
          <p:cNvGrpSpPr/>
          <p:nvPr/>
        </p:nvGrpSpPr>
        <p:grpSpPr>
          <a:xfrm>
            <a:off x="1508552" y="3362359"/>
            <a:ext cx="6159791" cy="3162985"/>
            <a:chOff x="1261643" y="591464"/>
            <a:chExt cx="6159791" cy="1152000"/>
          </a:xfrm>
          <a:scene3d>
            <a:camera prst="orthographicFront"/>
            <a:lightRig rig="chilly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261643" y="591464"/>
              <a:ext cx="6159791" cy="1152000"/>
            </a:xfrm>
            <a:prstGeom prst="roundRect">
              <a:avLst>
                <a:gd name="adj" fmla="val 10000"/>
              </a:avLst>
            </a:prstGeom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295384" y="625205"/>
              <a:ext cx="6092309" cy="1084518"/>
            </a:xfrm>
            <a:prstGeom prst="rect">
              <a:avLst/>
            </a:prstGeom>
            <a:sp3d z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42240" tIns="142240" rIns="142240" bIns="142240" spcCol="1270"/>
            <a:lstStyle/>
            <a:p>
              <a:pPr marL="228600" lvl="1" indent="-228600" defTabSz="8890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ru-RU" sz="2000" dirty="0"/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652588" y="3362325"/>
            <a:ext cx="5557837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познакомить детей с творчеством великого русского поэта и писателя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А.С.Пушкина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воспитывать умение слушать и понимать литературные произведения</a:t>
            </a: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способствовать развитию свободного общения с взрослыми и сверстниками</a:t>
            </a: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развивать речевое творчество, учитывая индивидуальные способности детей</a:t>
            </a:r>
            <a:endParaRPr lang="ru-RU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/>
          <p:nvPr/>
        </p:nvGrpSpPr>
        <p:grpSpPr>
          <a:xfrm>
            <a:off x="251520" y="93554"/>
            <a:ext cx="7362054" cy="6764446"/>
            <a:chOff x="611561" y="190731"/>
            <a:chExt cx="7704463" cy="5021841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5" name="Полилиния 14"/>
            <p:cNvSpPr/>
            <p:nvPr/>
          </p:nvSpPr>
          <p:spPr>
            <a:xfrm rot="986302">
              <a:off x="3194241" y="3859162"/>
              <a:ext cx="2544250" cy="5598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993"/>
                  </a:moveTo>
                  <a:lnTo>
                    <a:pt x="2544250" y="27993"/>
                  </a:lnTo>
                </a:path>
              </a:pathLst>
            </a:cu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 rot="21030744">
              <a:off x="3467633" y="1993629"/>
              <a:ext cx="2507066" cy="5598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993"/>
                  </a:moveTo>
                  <a:lnTo>
                    <a:pt x="2507066" y="27993"/>
                  </a:lnTo>
                </a:path>
              </a:pathLst>
            </a:cu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 16"/>
            <p:cNvSpPr/>
            <p:nvPr/>
          </p:nvSpPr>
          <p:spPr>
            <a:xfrm rot="19203406">
              <a:off x="3039480" y="1514425"/>
              <a:ext cx="2010061" cy="5598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993"/>
                  </a:moveTo>
                  <a:lnTo>
                    <a:pt x="2010061" y="27993"/>
                  </a:lnTo>
                </a:path>
              </a:pathLst>
            </a:cu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Овал 17"/>
            <p:cNvSpPr/>
            <p:nvPr/>
          </p:nvSpPr>
          <p:spPr>
            <a:xfrm>
              <a:off x="611561" y="1587039"/>
              <a:ext cx="3461219" cy="2200951"/>
            </a:xfrm>
            <a:prstGeom prst="ellips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200" dirty="0"/>
            </a:p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ru-RU" sz="2400" b="1" cap="all" dirty="0">
                  <a:ln w="500">
                    <a:solidFill>
                      <a:schemeClr val="tx2">
                        <a:shade val="20000"/>
                        <a:satMod val="120000"/>
                      </a:scheme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ea typeface="+mj-ea"/>
                  <a:cs typeface="Arial" charset="0"/>
                </a:rPr>
                <a:t>Ожидаемые результаты</a:t>
              </a: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4227991" y="190731"/>
              <a:ext cx="3656377" cy="939391"/>
            </a:xfrm>
            <a:custGeom>
              <a:avLst/>
              <a:gdLst>
                <a:gd name="connsiteX0" fmla="*/ 0 w 1351518"/>
                <a:gd name="connsiteY0" fmla="*/ 675759 h 1351518"/>
                <a:gd name="connsiteX1" fmla="*/ 675759 w 1351518"/>
                <a:gd name="connsiteY1" fmla="*/ 0 h 1351518"/>
                <a:gd name="connsiteX2" fmla="*/ 1351518 w 1351518"/>
                <a:gd name="connsiteY2" fmla="*/ 675759 h 1351518"/>
                <a:gd name="connsiteX3" fmla="*/ 675759 w 1351518"/>
                <a:gd name="connsiteY3" fmla="*/ 1351518 h 1351518"/>
                <a:gd name="connsiteX4" fmla="*/ 0 w 1351518"/>
                <a:gd name="connsiteY4" fmla="*/ 675759 h 135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1518" h="1351518">
                  <a:moveTo>
                    <a:pt x="0" y="675759"/>
                  </a:moveTo>
                  <a:cubicBezTo>
                    <a:pt x="0" y="302548"/>
                    <a:pt x="302548" y="0"/>
                    <a:pt x="675759" y="0"/>
                  </a:cubicBezTo>
                  <a:cubicBezTo>
                    <a:pt x="1048970" y="0"/>
                    <a:pt x="1351518" y="302548"/>
                    <a:pt x="1351518" y="675759"/>
                  </a:cubicBezTo>
                  <a:cubicBezTo>
                    <a:pt x="1351518" y="1048970"/>
                    <a:pt x="1048970" y="1351518"/>
                    <a:pt x="675759" y="1351518"/>
                  </a:cubicBezTo>
                  <a:cubicBezTo>
                    <a:pt x="302548" y="1351518"/>
                    <a:pt x="0" y="1048970"/>
                    <a:pt x="0" y="675759"/>
                  </a:cubicBez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lIns="205545" tIns="205545" rIns="205545" bIns="205545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accent2">
                      <a:lumMod val="50000"/>
                    </a:schemeClr>
                  </a:solidFill>
                </a:rPr>
                <a:t>Расширение знаний детей о жизни и творчестве великого русского поэта А.С. Пушкина</a:t>
              </a: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159949" y="1185130"/>
              <a:ext cx="2952328" cy="1201790"/>
            </a:xfrm>
            <a:custGeom>
              <a:avLst/>
              <a:gdLst>
                <a:gd name="connsiteX0" fmla="*/ 0 w 1351518"/>
                <a:gd name="connsiteY0" fmla="*/ 675759 h 1351518"/>
                <a:gd name="connsiteX1" fmla="*/ 675759 w 1351518"/>
                <a:gd name="connsiteY1" fmla="*/ 0 h 1351518"/>
                <a:gd name="connsiteX2" fmla="*/ 1351518 w 1351518"/>
                <a:gd name="connsiteY2" fmla="*/ 675759 h 1351518"/>
                <a:gd name="connsiteX3" fmla="*/ 675759 w 1351518"/>
                <a:gd name="connsiteY3" fmla="*/ 1351518 h 1351518"/>
                <a:gd name="connsiteX4" fmla="*/ 0 w 1351518"/>
                <a:gd name="connsiteY4" fmla="*/ 675759 h 135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1518" h="1351518">
                  <a:moveTo>
                    <a:pt x="0" y="675759"/>
                  </a:moveTo>
                  <a:cubicBezTo>
                    <a:pt x="0" y="302548"/>
                    <a:pt x="302548" y="0"/>
                    <a:pt x="675759" y="0"/>
                  </a:cubicBezTo>
                  <a:cubicBezTo>
                    <a:pt x="1048970" y="0"/>
                    <a:pt x="1351518" y="302548"/>
                    <a:pt x="1351518" y="675759"/>
                  </a:cubicBezTo>
                  <a:cubicBezTo>
                    <a:pt x="1351518" y="1048970"/>
                    <a:pt x="1048970" y="1351518"/>
                    <a:pt x="675759" y="1351518"/>
                  </a:cubicBezTo>
                  <a:cubicBezTo>
                    <a:pt x="302548" y="1351518"/>
                    <a:pt x="0" y="1048970"/>
                    <a:pt x="0" y="675759"/>
                  </a:cubicBez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lIns="205545" tIns="205545" rIns="205545" bIns="205545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156417" y="4061343"/>
              <a:ext cx="3159607" cy="1151229"/>
            </a:xfrm>
            <a:custGeom>
              <a:avLst/>
              <a:gdLst>
                <a:gd name="connsiteX0" fmla="*/ 0 w 1351518"/>
                <a:gd name="connsiteY0" fmla="*/ 675759 h 1351518"/>
                <a:gd name="connsiteX1" fmla="*/ 675759 w 1351518"/>
                <a:gd name="connsiteY1" fmla="*/ 0 h 1351518"/>
                <a:gd name="connsiteX2" fmla="*/ 1351518 w 1351518"/>
                <a:gd name="connsiteY2" fmla="*/ 675759 h 1351518"/>
                <a:gd name="connsiteX3" fmla="*/ 675759 w 1351518"/>
                <a:gd name="connsiteY3" fmla="*/ 1351518 h 1351518"/>
                <a:gd name="connsiteX4" fmla="*/ 0 w 1351518"/>
                <a:gd name="connsiteY4" fmla="*/ 675759 h 135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1518" h="1351518">
                  <a:moveTo>
                    <a:pt x="0" y="675759"/>
                  </a:moveTo>
                  <a:cubicBezTo>
                    <a:pt x="0" y="302548"/>
                    <a:pt x="302548" y="0"/>
                    <a:pt x="675759" y="0"/>
                  </a:cubicBezTo>
                  <a:cubicBezTo>
                    <a:pt x="1048970" y="0"/>
                    <a:pt x="1351518" y="302548"/>
                    <a:pt x="1351518" y="675759"/>
                  </a:cubicBezTo>
                  <a:cubicBezTo>
                    <a:pt x="1351518" y="1048970"/>
                    <a:pt x="1048970" y="1351518"/>
                    <a:pt x="675759" y="1351518"/>
                  </a:cubicBezTo>
                  <a:cubicBezTo>
                    <a:pt x="302548" y="1351518"/>
                    <a:pt x="0" y="1048970"/>
                    <a:pt x="0" y="675759"/>
                  </a:cubicBez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lIns="205545" tIns="205545" rIns="205545" bIns="205545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98638" y="5537200"/>
            <a:ext cx="45720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89475" y="1766888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Обогащение предметно – развивающей среды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04048" y="5235746"/>
            <a:ext cx="2333099" cy="175432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Улучшение взаимоотношений между взрослыми и детьми, детьми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5152321" y="3305116"/>
            <a:ext cx="2745674" cy="1820502"/>
          </a:xfrm>
          <a:custGeom>
            <a:avLst/>
            <a:gdLst>
              <a:gd name="connsiteX0" fmla="*/ 0 w 1351518"/>
              <a:gd name="connsiteY0" fmla="*/ 675759 h 1351518"/>
              <a:gd name="connsiteX1" fmla="*/ 675759 w 1351518"/>
              <a:gd name="connsiteY1" fmla="*/ 0 h 1351518"/>
              <a:gd name="connsiteX2" fmla="*/ 1351518 w 1351518"/>
              <a:gd name="connsiteY2" fmla="*/ 675759 h 1351518"/>
              <a:gd name="connsiteX3" fmla="*/ 675759 w 1351518"/>
              <a:gd name="connsiteY3" fmla="*/ 1351518 h 1351518"/>
              <a:gd name="connsiteX4" fmla="*/ 0 w 1351518"/>
              <a:gd name="connsiteY4" fmla="*/ 675759 h 135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1518" h="1351518">
                <a:moveTo>
                  <a:pt x="0" y="675759"/>
                </a:moveTo>
                <a:cubicBezTo>
                  <a:pt x="0" y="302548"/>
                  <a:pt x="302548" y="0"/>
                  <a:pt x="675759" y="0"/>
                </a:cubicBezTo>
                <a:cubicBezTo>
                  <a:pt x="1048970" y="0"/>
                  <a:pt x="1351518" y="302548"/>
                  <a:pt x="1351518" y="675759"/>
                </a:cubicBezTo>
                <a:cubicBezTo>
                  <a:pt x="1351518" y="1048970"/>
                  <a:pt x="1048970" y="1351518"/>
                  <a:pt x="675759" y="1351518"/>
                </a:cubicBezTo>
                <a:cubicBezTo>
                  <a:pt x="302548" y="1351518"/>
                  <a:pt x="0" y="1048970"/>
                  <a:pt x="0" y="675759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lIns="205545" tIns="205545" rIns="205545" bIns="205545" spcCol="1270" anchor="ctr"/>
          <a:lstStyle/>
          <a:p>
            <a:pPr algn="ctr"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Повышение уровня нравственно -  эстетической воспитанности детей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3484563" y="3933825"/>
            <a:ext cx="166846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627313" y="1177925"/>
            <a:ext cx="1457325" cy="88265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3438525" y="2619375"/>
            <a:ext cx="1250950" cy="3429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059113" y="4532313"/>
            <a:ext cx="1668462" cy="120332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867" y="291004"/>
            <a:ext cx="7242048" cy="104976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ПРИНЦИПЫ РЕАЛИЗАЦИИ проекта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92696"/>
            <a:ext cx="6912768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341438"/>
            <a:ext cx="7026275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u="sng" dirty="0">
              <a:solidFill>
                <a:schemeClr val="accent2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itchFamily="18" charset="0"/>
                <a:cs typeface="Arial" charset="0"/>
              </a:rPr>
              <a:t>принцип личностно - ориентированного общения (дети выступают как активные исследователи литературного   мира, партнерство с родителями)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itchFamily="18" charset="0"/>
                <a:cs typeface="Arial" charset="0"/>
              </a:rPr>
              <a:t> принцип тематического планирования материала: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«Давно забытое старое…», «Моя любимая сказка», « Мой любимый А.С. Пушкин», Игровое мероприятие «Угадай сказку»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 принцип наглядности (иллюстрации по сказкам А.С.Пушкина,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дидактические, настольно - печатные игры («Семейка слов», «Кого не стало?», Звуковая чехарда», «Подбери схему», «Собери картинку»),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создание собственных публицистических материалов)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принцип последовательности (планирование изучаемого материала от простого к сложному)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 принцип занимательности (изучаемый материал должен быть интересным, увлекательным для детей)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36906" y="739793"/>
            <a:ext cx="3744416" cy="446486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 этап: Подготовительный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42048" cy="108012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2200" dirty="0" smtClean="0">
                <a:latin typeface="+mn-lt"/>
              </a:rPr>
              <a:t>  </a:t>
            </a:r>
            <a:r>
              <a:rPr lang="ru-RU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6563" y="1273175"/>
            <a:ext cx="7272337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Анкетирование родителей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Обсуждение 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проекта с логопедом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оценка возможностей его реализации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Подбор методической, художественной литературы, иллюстративного, материала по теме 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проекта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3163888"/>
            <a:ext cx="7056437" cy="3294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определение задач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воспитательно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-образовательной деятельности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планирование видов деятельности участников проекта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сбор и систематизация информации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составление перспективного плана по реализации проекта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Литературная викторина по сказкам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А.С.Пушкина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Организация библиотеки в книжном уголке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Фото - отчет по выставке работ детского творчества: «По дорогам сказок А. С. Пушкина»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1580" y="92010"/>
            <a:ext cx="712879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Этапы</a:t>
            </a:r>
            <a:r>
              <a:rPr lang="ru-RU" dirty="0">
                <a:latin typeface="+mn-lt"/>
              </a:rPr>
              <a:t> </a:t>
            </a:r>
            <a:r>
              <a:rPr lang="ru-RU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реализации проекта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2008" y="2669523"/>
            <a:ext cx="3969762" cy="459499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 этап: План реализации проекта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3177" y="4295020"/>
            <a:ext cx="3969762" cy="459499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 этап: Реализация проекта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3177" y="4886998"/>
            <a:ext cx="3969762" cy="459499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 этап: Заключительный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304" y="146328"/>
            <a:ext cx="7242048" cy="6606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charset="0"/>
              </a:rPr>
              <a:t>Теоретико-методологическое обоснование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19672" y="836712"/>
            <a:ext cx="4896544" cy="280831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</a:rPr>
              <a:t>Т.Д.Зинкевич</a:t>
            </a:r>
            <a:r>
              <a:rPr lang="ru-RU" dirty="0">
                <a:solidFill>
                  <a:schemeClr val="bg1"/>
                </a:solidFill>
              </a:rPr>
              <a:t>-Евстигнеева,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</a:rPr>
              <a:t>А.В.Гнездилов</a:t>
            </a:r>
            <a:r>
              <a:rPr lang="ru-RU" dirty="0">
                <a:solidFill>
                  <a:schemeClr val="bg1"/>
                </a:solidFill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</a:rPr>
              <a:t>Т.М.Грабенко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Н.Погосова</a:t>
            </a:r>
            <a:r>
              <a:rPr lang="ru-RU" dirty="0">
                <a:solidFill>
                  <a:schemeClr val="bg1"/>
                </a:solidFill>
              </a:rPr>
              <a:t>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</a:rPr>
              <a:t>Т.Сергеева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М.А.Поваляева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Г.Г.Чебанян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Д.Ю.Соколов</a:t>
            </a:r>
            <a:r>
              <a:rPr lang="ru-RU" dirty="0">
                <a:solidFill>
                  <a:schemeClr val="bg1"/>
                </a:solidFill>
              </a:rPr>
              <a:t>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О.В. </a:t>
            </a:r>
            <a:r>
              <a:rPr lang="ru-RU" dirty="0" err="1">
                <a:solidFill>
                  <a:schemeClr val="bg1"/>
                </a:solidFill>
              </a:rPr>
              <a:t>Ащиринская</a:t>
            </a:r>
            <a:r>
              <a:rPr lang="ru-RU" dirty="0">
                <a:solidFill>
                  <a:schemeClr val="bg1"/>
                </a:solidFill>
              </a:rPr>
              <a:t>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С. А. Черняева и другие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8304" y="3770617"/>
            <a:ext cx="3096344" cy="576064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Н.С.Карпинская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53403" y="3692588"/>
            <a:ext cx="2952328" cy="648072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В.А. Сухомлинский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288" y="4365625"/>
            <a:ext cx="3313112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Mistral" panose="03090702030407020403" pitchFamily="66" charset="0"/>
              </a:rPr>
              <a:t>«В рассказах дети познают лаконизм и точность языка; в стихах - музыкальность, напевность, ритмичность русской речи; в сказках - меткость, выразительность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Mistral" panose="03090702030407020403" pitchFamily="66" charset="0"/>
              </a:rPr>
              <a:t>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2975" y="4508500"/>
            <a:ext cx="2952750" cy="1201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Mistral" panose="03090702030407020403" pitchFamily="66" charset="0"/>
              </a:rPr>
              <a:t>«Чтение книг - тропинка, по которой умелый, умный, думающий воспитатель находит путь к сердцу ребенка»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2128</TotalTime>
  <Words>782</Words>
  <Application>Microsoft Office PowerPoint</Application>
  <PresentationFormat>Экран (4:3)</PresentationFormat>
  <Paragraphs>239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Trebuchet MS</vt:lpstr>
      <vt:lpstr>Arial</vt:lpstr>
      <vt:lpstr>Wingdings 2</vt:lpstr>
      <vt:lpstr>Wingdings</vt:lpstr>
      <vt:lpstr>Calibri</vt:lpstr>
      <vt:lpstr>Times New Roman</vt:lpstr>
      <vt:lpstr>Mistral</vt:lpstr>
      <vt:lpstr>Изящная</vt:lpstr>
      <vt:lpstr>            образовательный проект</vt:lpstr>
      <vt:lpstr>Структура проекта                                                  </vt:lpstr>
      <vt:lpstr>   Паспорт проекта</vt:lpstr>
      <vt:lpstr>Актуальность ПРОЕКТА </vt:lpstr>
      <vt:lpstr> Цели и задачи ПРОЕКТА</vt:lpstr>
      <vt:lpstr>Слайд 6</vt:lpstr>
      <vt:lpstr>            ПРИНЦИПЫ РЕАЛИЗАЦИИ проекта </vt:lpstr>
      <vt:lpstr>           </vt:lpstr>
      <vt:lpstr> Теоретико-методологическое обоснование </vt:lpstr>
      <vt:lpstr>Методический модуль</vt:lpstr>
      <vt:lpstr>                        Формы и средства реализации проекта   </vt:lpstr>
      <vt:lpstr>    Формы организации деятельности детей</vt:lpstr>
      <vt:lpstr>   МОНИТОРИНГ результативности  реализации проекта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на тему: Творческий проект «Путешествие по сказкам А. С. Пушкина»</dc:title>
  <dc:creator>Гена</dc:creator>
  <cp:lastModifiedBy>Гена</cp:lastModifiedBy>
  <cp:revision>205</cp:revision>
  <dcterms:created xsi:type="dcterms:W3CDTF">2018-02-22T10:54:17Z</dcterms:created>
  <dcterms:modified xsi:type="dcterms:W3CDTF">2018-11-05T12:28:53Z</dcterms:modified>
</cp:coreProperties>
</file>