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8" r:id="rId4"/>
    <p:sldId id="265" r:id="rId5"/>
    <p:sldId id="264" r:id="rId6"/>
    <p:sldId id="263" r:id="rId7"/>
    <p:sldId id="262" r:id="rId8"/>
    <p:sldId id="261" r:id="rId9"/>
    <p:sldId id="260" r:id="rId10"/>
    <p:sldId id="259" r:id="rId11"/>
    <p:sldId id="257" r:id="rId12"/>
    <p:sldId id="269" r:id="rId13"/>
    <p:sldId id="268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hyperlink" Target="http://images.yandex.ru/yandsearch?source=psearch&amp;text=%D0%B6%D0%B8%D0%BB%D0%B8%D1%89%D0%B5%20%D1%87%D0%B5%D0%BB%D0%BE%D0%B2%D0%B5%D0%BA%D0%B0%20%D0%BF%D1%80%D0%B5%D0%B7%D0%B5%D0%BD%D1%82%D0%B0%D1%86%D0%B8%D1%8F&amp;fp=0&amp;img_url=http://900igr.net/datai/mkhk/ZHilische-cheloveka/0005-005-Izba-traditsionnyj-dom-russkogo-cheloveka.jpg&amp;pos=29&amp;rpt=simage&amp;lr=240&amp;nojs=1" TargetMode="External"/><Relationship Id="rId7" Type="http://schemas.openxmlformats.org/officeDocument/2006/relationships/hyperlink" Target="http://images.yandex.ru/yandsearch?source=psearch&amp;p=1&amp;text=%D0%B6%D0%B8%D0%BB%D0%B8%D1%89%D0%B5%20%D1%87%D0%B5%D0%BB%D0%BE%D0%B2%D0%B5%D0%BA%D0%B0%20%D0%BF%D1%80%D0%B5%D0%B7%D0%B5%D0%BD%D1%82%D0%B0%D1%86%D0%B8%D1%8F&amp;fp=1&amp;img_url=http://ppt4web.ru/images/1469/42147/310/img19.jpg&amp;pos=52&amp;rpt=simage&amp;lr=240&amp;nojs=1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hyperlink" Target="http://900igr.net/datai/istorija/Istorija-drevnego-cheloveka/0020-013-JUrta.jpg" TargetMode="Externa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714348" y="214290"/>
            <a:ext cx="75009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Муниципальное бюджетное дошкольное образовательное учреждение детский сад №11 «Березка»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28662" y="1285860"/>
            <a:ext cx="764386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Картотека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дидактических игр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по нравственно-  патриотическому воспитанию в старшей группе «Теремок»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00166" y="3357562"/>
            <a:ext cx="735811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Баруткина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Е.А.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г. Гусиноозерск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2016 г.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357158" y="857232"/>
            <a:ext cx="78581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tabLst>
                <a:tab pos="4175125" algn="l"/>
              </a:tabLs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Кто и в какой стране живет?»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eaLnBrk="0" hangingPunct="0">
              <a:tabLst>
                <a:tab pos="4175125" algn="l"/>
              </a:tabLs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Цель: расширить знания детей о мире, людях которые населяют его.</a:t>
            </a:r>
          </a:p>
          <a:p>
            <a:pPr eaLnBrk="0" hangingPunct="0">
              <a:tabLst>
                <a:tab pos="4175125" algn="l"/>
              </a:tabLs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Материал : картины и иллюстрации с разными странами мира и народом .Развитие речи., логического мышления, формирование умения употреблять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суффик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ец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4175125" algn="l"/>
              </a:tabLs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Ход Воспитатель показывает изображения и просит определить из какой страны этот человек и как его назовут</a:t>
            </a:r>
          </a:p>
          <a:p>
            <a:pPr eaLnBrk="0" hangingPunct="0">
              <a:tabLst>
                <a:tab pos="4175125" algn="l"/>
              </a:tabLs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Китай-китаец,</a:t>
            </a:r>
          </a:p>
          <a:p>
            <a:pPr eaLnBrk="0" hangingPunct="0">
              <a:tabLst>
                <a:tab pos="4175125" algn="l"/>
              </a:tabLs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африка-африканец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….. </a:t>
            </a:r>
            <a:endParaRPr lang="ru-RU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3929066"/>
            <a:ext cx="3648088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428596" y="285728"/>
            <a:ext cx="77153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«Страны и народы"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Расширять представление детей о странах Земли и их народах. Прививать интерес к жизни людей с различным бытом, культурой и традициями. Прививать уважение к культуре и традициям разных народов мира.  </a:t>
            </a:r>
          </a:p>
          <a:p>
            <a:pPr eaLnBrk="0" hangingPunct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Материал: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глобус, карта Мира, картинки и иллюстрации с изображением разных стран и народов мира </a:t>
            </a:r>
          </a:p>
          <a:p>
            <a:pPr eaLnBrk="0" hangingPunct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Ход игры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Воспитатель показывает картинку с изображением с изображением разных стран и народов мира .Рассказывает о них.</a:t>
            </a:r>
          </a:p>
          <a:p>
            <a:pPr eaLnBrk="0" hangingPunct="0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2928934"/>
            <a:ext cx="75724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«Жилище  человека»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Закрепить знания детей о жилище человека., о том из чего они сделаны, Прививать любовь к родному  дому, Родине, .</a:t>
            </a:r>
          </a:p>
          <a:p>
            <a:pPr eaLnBrk="0" hangingPunct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картинки и иллюстрации с изображением жилища человека. </a:t>
            </a:r>
          </a:p>
          <a:p>
            <a:pPr eaLnBrk="0" hangingPunct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Ход игры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Воспитатель начинает рассказ в том где живет человек,  что жилище бывает  разное яранга, хата, изба….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9" descr="http://im6-tub-ru.yandex.net/i?id=381512148-14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4714884"/>
            <a:ext cx="1714512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http://900igr.net/datai/istorija/Istorija-drevnego-cheloveka/0020-013-JUrta.jpg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28860" y="4857760"/>
            <a:ext cx="2286016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1" descr="http://im4-tub-ru.yandex.net/i?id=560529562-22-72&amp;n=21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 l="48000" t="48000"/>
          <a:stretch>
            <a:fillRect/>
          </a:stretch>
        </p:blipFill>
        <p:spPr bwMode="auto">
          <a:xfrm>
            <a:off x="5000628" y="4786322"/>
            <a:ext cx="1857388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500034" y="642918"/>
            <a:ext cx="821537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«Какие праздники ты знаешь ?»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у детей сообразительность,, память, закрепить знания о праздниках, (народные, государственные, религиозные)  закреплять правила поведения в общественных местах.  </a:t>
            </a:r>
          </a:p>
          <a:p>
            <a:pPr eaLnBrk="0" hangingPunct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картинки и иллюстрации с изображением праздников, открытки к разным праздникам.</a:t>
            </a:r>
          </a:p>
          <a:p>
            <a:pPr eaLnBrk="0" hangingPunct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Ход игры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Воспитатель начинает рассказ о том что праздники бывают разные, показывает карточки и открытки. Предлагает подобрать карточку с праздником, а к ней тематическую открытку.</a:t>
            </a:r>
          </a:p>
          <a:p>
            <a:pPr eaLnBrk="0" hangingPunct="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3214686"/>
            <a:ext cx="7000924" cy="2102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«Продолжи пословицу»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знакомить с устным народным словотворчеством, развивать речь, память , логическое мышление.</a:t>
            </a:r>
          </a:p>
          <a:p>
            <a:pPr eaLnBrk="0" hangingPunct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Материал:</a:t>
            </a:r>
          </a:p>
          <a:p>
            <a:pPr eaLnBrk="0" hangingPunct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Ход игры: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 начинает пословицу, дети ее продолжают.</a:t>
            </a:r>
          </a:p>
          <a:p>
            <a:pPr eaLnBrk="0" hangingPunct="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4643446"/>
            <a:ext cx="778674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«Назови кто»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знакомить детей с  главными людьми   РФ и Бурятии.</a:t>
            </a:r>
          </a:p>
          <a:p>
            <a:pPr eaLnBrk="0" hangingPunct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портреты известных соотечественников</a:t>
            </a:r>
          </a:p>
          <a:p>
            <a:pPr eaLnBrk="0" hangingPunct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Ход игры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Воспитатель показывает портреты, предлагает детям назвать того, кто изображен на портрете и рассказать, чем он знаменит.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071538" y="714356"/>
            <a:ext cx="707236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ru-RU" sz="1100" dirty="0" smtClean="0"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Зеленая аптека»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закрепить знания детей о лекарственных растениях родного края; о правильном использовании их в лечебных целях.</a:t>
            </a:r>
          </a:p>
          <a:p>
            <a:pPr eaLnBrk="0" hangingPunct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гербарий, картотека лечебных трав </a:t>
            </a:r>
          </a:p>
          <a:p>
            <a:pPr eaLnBrk="0" hangingPunct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Ход игры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Воспитатель показывает картинку с изображением лечебной травы , дети отгадывают .Рассказывает о ее целебных свойствах .</a:t>
            </a:r>
          </a:p>
          <a:p>
            <a:pPr eaLnBrk="0" hangingPunct="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14414" y="2857496"/>
            <a:ext cx="65722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«С какого дерева листок»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закрепить знания детей о природе родного края., закрепить умение   образовывать относительные  прилагательные (береза –березовый, дуб – дубовый и т. д.)</a:t>
            </a:r>
          </a:p>
          <a:p>
            <a:pPr eaLnBrk="0" hangingPunct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Картинки и иллюстрации с изображением деревьев и кустарников  и листьев </a:t>
            </a:r>
          </a:p>
          <a:p>
            <a:pPr eaLnBrk="0" hangingPunct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Ход игры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Воспитатель показывает картинки с изображением листка, затем дерева.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14283" y="500042"/>
            <a:ext cx="871543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«Служу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оссии»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dirty="0" smtClean="0"/>
              <a:t> Продолжать знакомить детей с разными родами войск Российской Армии. Учить подбирать воинскую должность к разным видам войскам (танк-танкист). Воспитывать </a:t>
            </a:r>
            <a:r>
              <a:rPr lang="ru-RU" dirty="0" err="1" smtClean="0"/>
              <a:t>кругозорор</a:t>
            </a:r>
            <a:r>
              <a:rPr lang="ru-RU" dirty="0" smtClean="0"/>
              <a:t> детей, любознательность. Прививать уважение к Российской Армии.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dirty="0" smtClean="0"/>
              <a:t>Карточки с изображением военных </a:t>
            </a:r>
            <a:r>
              <a:rPr lang="ru-RU" dirty="0" err="1" smtClean="0"/>
              <a:t>професий</a:t>
            </a:r>
            <a:r>
              <a:rPr lang="ru-RU" dirty="0" smtClean="0"/>
              <a:t>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Ход игры:</a:t>
            </a:r>
          </a:p>
          <a:p>
            <a:r>
              <a:rPr lang="ru-RU" dirty="0" smtClean="0"/>
              <a:t>Разложить карточки изображением </a:t>
            </a:r>
            <a:r>
              <a:rPr lang="ru-RU" dirty="0" err="1" smtClean="0"/>
              <a:t>вниз,ребенок</a:t>
            </a:r>
            <a:r>
              <a:rPr lang="ru-RU" dirty="0" smtClean="0"/>
              <a:t> выбирает карточку и рассказывает, что на ней изображено.</a:t>
            </a:r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214686"/>
            <a:ext cx="3357586" cy="3218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3214686"/>
            <a:ext cx="362508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714348" y="714356"/>
            <a:ext cx="721523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 Мой адрес…»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формировать умение и знание детей называть свой  домашний адрес,  улицу города Тольятти, номер дома, квартиры, телефона ,этаж закрепить знание права на жильё, неприкосновенность жилища.</a:t>
            </a:r>
          </a:p>
          <a:p>
            <a:pPr eaLnBrk="0" hangingPunct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Материал: мяч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Ход игры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все встают в круг, воспитатель передаёт мяч ребёнку и говорит: Я живу на … этаже», ребёнок продолжает, называя свой этаж, и передаёт мяч соседу и т. д.  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3500438"/>
            <a:ext cx="7429552" cy="3866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«Наш детский сад ».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Цель: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закрепить знаний детей о дет. саде, о работниках дет сада..  Какие обязанности они выполняют. Где находятся группа, столовая, и т.д. Закрепить умение ориентироваться по плану в пространстве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Материал: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фотографии и иллюстрации  детского сада, работников дет.сада. Планы дет сада, 1, 2 этажа, группы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Ход игры: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 фотографиям и иллюстрациям дети узнают и рассказывают о работниках дет.сада .По плану дети ориентируются в пространстве</a:t>
            </a:r>
            <a:r>
              <a:rPr lang="ru-RU" dirty="0" smtClean="0"/>
              <a:t>.</a:t>
            </a:r>
          </a:p>
          <a:p>
            <a:r>
              <a:rPr lang="ru-RU" dirty="0" smtClean="0"/>
              <a:t> </a:t>
            </a:r>
          </a:p>
          <a:p>
            <a:r>
              <a:rPr lang="ru-RU" i="1" dirty="0" smtClean="0"/>
              <a:t>.</a:t>
            </a: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785786" y="751344"/>
            <a:ext cx="764386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«Наша страна».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Выявить знания детей о нашей Родине, ее столице</a:t>
            </a:r>
          </a:p>
          <a:p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Материал:.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иллюстраций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фотографий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Ход игры: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воспитатель показывает иллюстрации и картины, залает вопросы. Дети отвечают.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«Расскажи о своей  семье»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Цель: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Сформировать представление о себе как о члене семьи. Показать значение семьи в жизни человека. Формировать желание рассказывать о членах своей семьи, гордиться ими, любить их.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Материал: 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Фотоальбом  , составленный совместно с родителями с  семейными фотографиями  с генеалогическим древом семьи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857224" y="571480"/>
            <a:ext cx="785818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«Поиски добрых слов».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раскрыть на примерах значение слов «простите, извините», воспитывать дружеские отношения, объяснить необходимость извинения, признания вины или доказательства  правоты и справедливости., связь слова и поступка, слово и отношение </a:t>
            </a:r>
          </a:p>
          <a:p>
            <a:pPr eaLnBrk="0" hangingPunct="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Ход игры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Воспитатель начинает рассказ о том ,как следует извиняться , где и когда, как применяются эти вежливые слова.</a:t>
            </a:r>
          </a:p>
          <a:p>
            <a:pPr eaLnBrk="0" hangingPunct="0"/>
            <a:endParaRPr lang="ru-RU" sz="20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«Путешествие по маршруту добрых чувств, поступков, дел и отношений».»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обратить внимание детей на то, что добрые чувства, поступки и дела вызывают чувство уважения, дружбу и любовь. Формировать дружеские отношения, закреплять правила этикета, правила поведения.</a:t>
            </a:r>
          </a:p>
          <a:p>
            <a:pPr eaLnBrk="0" hangingPunct="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картинки с разными сюжетами добрых поступков, хорошего и плохого поведения </a:t>
            </a:r>
          </a:p>
          <a:p>
            <a:pPr eaLnBrk="0" hangingPunct="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Ход игры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Воспитатель начинает рассказ о том ,как следует себя вести в том или ином месте, какие поступки хорошие..</a:t>
            </a:r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428596" y="214290"/>
            <a:ext cx="821537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«Наша страна».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Выявить знания детей о нашей Родине, ее столице</a:t>
            </a:r>
          </a:p>
          <a:p>
            <a:pPr eaLnBrk="0" hangingPunct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картинки иллюстраций, фотографий </a:t>
            </a:r>
          </a:p>
          <a:p>
            <a:pPr eaLnBrk="0" hangingPunct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Ход игры: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 показывает иллюстрации и картины, задает вопросы. Дети отвечают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1571612"/>
            <a:ext cx="828680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«Малая Родина 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Выявить знания детей о своей Малой  Родине, об истории нашего города, памятниках и достопримечательностях г. Гусиноозерска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Материал: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картинки иллюстраций, фотографий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городаГусиноозерска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Ход игры: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 показывает иллюстрации и картины, залает вопросы. Дети отвечают по картинке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«Где находится памятник?»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знакомить детей с памятниками, учить ориентироваться в родном городе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Материал: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изображения памятников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Ход игры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Воспитатель демонстрирует детям изображения памятников, просит рассказать, где установлен этот памя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тник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4714884"/>
            <a:ext cx="2576518" cy="1932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4643446"/>
            <a:ext cx="2719394" cy="2039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857224" y="571480"/>
            <a:ext cx="74295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«Узнай по описанию кто это 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Цель: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закрепить, зная детей о животном мире родного края. Прививать любовь к Родному краю, к Родине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Материал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Картинки и иллюстрации  с изображением животного мира 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Ход игры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Воспитатель описывает животное , дети отгадывают.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10" y="2500306"/>
            <a:ext cx="2928958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438" y="2500306"/>
            <a:ext cx="3071834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Объект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736" y="4429132"/>
            <a:ext cx="3211045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928662" y="642918"/>
            <a:ext cx="757242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«Народные промыслы»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(собери узор)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Цель: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знакомить детей с народными промыслами, прививать интерес к русским традициям, учить узнавать и отличать различные промыслы.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Материал: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разрезные картинки и изображения с предметами  народного  творчества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Ход игры воспитатель показывает картинку с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изображением предметов  народных промысел, дети называют и собирают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4143380"/>
            <a:ext cx="307183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3286124"/>
            <a:ext cx="3500462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928662" y="500042"/>
            <a:ext cx="757242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«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Флаг России и Бурятии»</a:t>
            </a:r>
          </a:p>
          <a:p>
            <a:pPr eaLnBrk="0" hangingPunct="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способствовать закреплению знания флага своей страны,(города, области ) закрепить основные цвета флагов, что они обозначают?</a:t>
            </a:r>
          </a:p>
          <a:p>
            <a:pPr eaLnBrk="0" hangingPunct="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Материал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 разрезные картинки</a:t>
            </a:r>
          </a:p>
          <a:p>
            <a:pPr eaLnBrk="0" hangingPunct="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Ход игры: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Воспитатель показывает детям флаг России и флаг Бурятии, убирает и предлагает в том порядке собрать разрезные картинки</a:t>
            </a:r>
            <a:endParaRPr lang="ru-RU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4071942"/>
            <a:ext cx="271464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3000372"/>
            <a:ext cx="307658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00034" y="1000109"/>
            <a:ext cx="864396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« Герб  России и Бурятии»</a:t>
            </a:r>
          </a:p>
          <a:p>
            <a:pPr eaLnBrk="0" hangingPunct="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способствовать закреплению знания герба своей страны, города, закрепить знания о том что нарисовано на гербе  и что это обозначает</a:t>
            </a:r>
          </a:p>
          <a:p>
            <a:pPr eaLnBrk="0" hangingPunct="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Материал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картинка герба разрезанная на 6-8 частей</a:t>
            </a:r>
          </a:p>
          <a:p>
            <a:pPr eaLnBrk="0" hangingPunct="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Ход игры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Воспитатель показывает детям герб России и Бурятии,   и предлагает  детям составить герб одно целое из частей картинки</a:t>
            </a:r>
            <a:endParaRPr lang="ru-RU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3286124"/>
            <a:ext cx="3862402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870</Words>
  <PresentationFormat>Экран (4:3)</PresentationFormat>
  <Paragraphs>108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Евгения</dc:creator>
  <cp:lastModifiedBy>Евгения</cp:lastModifiedBy>
  <cp:revision>13</cp:revision>
  <dcterms:created xsi:type="dcterms:W3CDTF">2016-03-07T05:08:27Z</dcterms:created>
  <dcterms:modified xsi:type="dcterms:W3CDTF">2016-03-07T14:36:22Z</dcterms:modified>
</cp:coreProperties>
</file>